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34975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>
        <p:scale>
          <a:sx n="75" d="100"/>
          <a:sy n="75" d="100"/>
        </p:scale>
        <p:origin x="1182" y="-120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24051"/>
            <a:ext cx="7772400" cy="121767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370394"/>
            <a:ext cx="6858000" cy="84443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862137"/>
            <a:ext cx="1971675" cy="296403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62137"/>
            <a:ext cx="5800725" cy="296403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719671"/>
            <a:ext cx="7886700" cy="145489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406269"/>
            <a:ext cx="7886700" cy="765095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310687"/>
            <a:ext cx="3886200" cy="22191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310687"/>
            <a:ext cx="3886200" cy="22191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62145"/>
            <a:ext cx="7886700" cy="6760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8573931"/>
            <a:ext cx="3868340" cy="4201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2775882"/>
            <a:ext cx="3868340" cy="18791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8573931"/>
            <a:ext cx="3887391" cy="4201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2775882"/>
            <a:ext cx="3887391" cy="18791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31720"/>
            <a:ext cx="2949178" cy="81610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035875"/>
            <a:ext cx="4629150" cy="24855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492740"/>
            <a:ext cx="2949178" cy="19439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31720"/>
            <a:ext cx="2949178" cy="81610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035875"/>
            <a:ext cx="4629150" cy="248554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492740"/>
            <a:ext cx="2949178" cy="19439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62145"/>
            <a:ext cx="7886700" cy="6760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310687"/>
            <a:ext cx="7886700" cy="2219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32417392"/>
            <a:ext cx="2057400" cy="1862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00A3-3799-E846-84DB-4F9908BBEDAB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32417392"/>
            <a:ext cx="3086100" cy="1862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32417392"/>
            <a:ext cx="2057400" cy="1862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BF00-647D-8442-B207-442CF3D5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72" cy="35003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8904" y="5092347"/>
            <a:ext cx="521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[Insert Hospital Logo Here]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65230" y="20215709"/>
            <a:ext cx="597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[Insert hospital specific data]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437" y="22473928"/>
            <a:ext cx="265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6604" y="22473928"/>
            <a:ext cx="264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0723" y="22473928"/>
            <a:ext cx="265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56" y="25833304"/>
            <a:ext cx="47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[Insert hospital specific data]</a:t>
            </a:r>
          </a:p>
        </p:txBody>
      </p:sp>
    </p:spTree>
    <p:extLst>
      <p:ext uri="{BB962C8B-B14F-4D97-AF65-F5344CB8AC3E}">
        <p14:creationId xmlns:p14="http://schemas.microsoft.com/office/powerpoint/2010/main" val="130347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36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Zumbahlen</dc:creator>
  <cp:lastModifiedBy>Cara Welch</cp:lastModifiedBy>
  <cp:revision>2</cp:revision>
  <dcterms:created xsi:type="dcterms:W3CDTF">2017-01-05T20:34:58Z</dcterms:created>
  <dcterms:modified xsi:type="dcterms:W3CDTF">2017-01-06T17:09:54Z</dcterms:modified>
</cp:coreProperties>
</file>