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12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2C70-1310-2D4C-A3F3-009BE8E085F6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154D-81D0-A044-85E1-DB0372E8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78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[Insert Title]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127" y="2592475"/>
            <a:ext cx="8259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[Description of new story here]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0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8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402" y="5799574"/>
            <a:ext cx="265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[Insert hospital specific data]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569" y="5799574"/>
            <a:ext cx="2642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[Insert hospital specific data]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9688" y="5799574"/>
            <a:ext cx="265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[Insert hospital specific data]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7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127" y="2592475"/>
            <a:ext cx="82597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[Use this slide to demonstrate specific examples of your hospital’s local economic impact – such as total jobs provided, total employee salary/benefits, notable business partnerships, etc.]</a:t>
            </a:r>
          </a:p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1: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2: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3: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4: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5: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8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[Insert Title]</a:t>
            </a:r>
          </a:p>
        </p:txBody>
      </p:sp>
    </p:spTree>
    <p:extLst>
      <p:ext uri="{BB962C8B-B14F-4D97-AF65-F5344CB8AC3E}">
        <p14:creationId xmlns:p14="http://schemas.microsoft.com/office/powerpoint/2010/main" val="170687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127" y="2592475"/>
            <a:ext cx="8259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[Use this slide to list miscellaneous examples of how </a:t>
            </a:r>
          </a:p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your hospital is helping your community]</a:t>
            </a:r>
          </a:p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1: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2: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3: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4:</a:t>
            </a: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• Example 5: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8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[Insert Title]</a:t>
            </a:r>
          </a:p>
        </p:txBody>
      </p:sp>
    </p:spTree>
    <p:extLst>
      <p:ext uri="{BB962C8B-B14F-4D97-AF65-F5344CB8AC3E}">
        <p14:creationId xmlns:p14="http://schemas.microsoft.com/office/powerpoint/2010/main" val="210592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125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Zumbahlen</dc:creator>
  <cp:lastModifiedBy>Cara Welch</cp:lastModifiedBy>
  <cp:revision>11</cp:revision>
  <dcterms:created xsi:type="dcterms:W3CDTF">2017-01-05T19:35:55Z</dcterms:created>
  <dcterms:modified xsi:type="dcterms:W3CDTF">2017-01-16T19:16:15Z</dcterms:modified>
</cp:coreProperties>
</file>