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36"/>
  </p:notesMasterIdLst>
  <p:sldIdLst>
    <p:sldId id="293" r:id="rId5"/>
    <p:sldId id="294" r:id="rId6"/>
    <p:sldId id="295" r:id="rId7"/>
    <p:sldId id="296" r:id="rId8"/>
    <p:sldId id="292" r:id="rId9"/>
    <p:sldId id="297" r:id="rId10"/>
    <p:sldId id="256" r:id="rId11"/>
    <p:sldId id="263" r:id="rId12"/>
    <p:sldId id="264" r:id="rId13"/>
    <p:sldId id="265" r:id="rId14"/>
    <p:sldId id="266" r:id="rId15"/>
    <p:sldId id="269" r:id="rId16"/>
    <p:sldId id="271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8" r:id="rId32"/>
    <p:sldId id="290" r:id="rId33"/>
    <p:sldId id="291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07580"/>
    <a:srgbClr val="004987"/>
    <a:srgbClr val="4ABDE8"/>
    <a:srgbClr val="515B61"/>
    <a:srgbClr val="005B94"/>
    <a:srgbClr val="A6D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1" autoAdjust="0"/>
    <p:restoredTop sz="94612" autoAdjust="0"/>
  </p:normalViewPr>
  <p:slideViewPr>
    <p:cSldViewPr>
      <p:cViewPr varScale="1">
        <p:scale>
          <a:sx n="77" d="100"/>
          <a:sy n="77" d="100"/>
        </p:scale>
        <p:origin x="168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Welch" userId="c5bc0eff-c5fd-4ba7-a961-77a29e0fc8c1" providerId="ADAL" clId="{7AB8EAC1-D17E-4DB8-A1EB-346FB79C8366}"/>
    <pc:docChg chg="undo custSel addSld delSld modSld">
      <pc:chgData name="Cara Welch" userId="c5bc0eff-c5fd-4ba7-a961-77a29e0fc8c1" providerId="ADAL" clId="{7AB8EAC1-D17E-4DB8-A1EB-346FB79C8366}" dt="2018-07-11T13:39:06.368" v="171" actId="2696"/>
      <pc:docMkLst>
        <pc:docMk/>
      </pc:docMkLst>
      <pc:sldChg chg="modSp">
        <pc:chgData name="Cara Welch" userId="c5bc0eff-c5fd-4ba7-a961-77a29e0fc8c1" providerId="ADAL" clId="{7AB8EAC1-D17E-4DB8-A1EB-346FB79C8366}" dt="2018-07-11T13:34:43.352" v="145" actId="20577"/>
        <pc:sldMkLst>
          <pc:docMk/>
          <pc:sldMk cId="0" sldId="256"/>
        </pc:sldMkLst>
        <pc:spChg chg="mod">
          <ac:chgData name="Cara Welch" userId="c5bc0eff-c5fd-4ba7-a961-77a29e0fc8c1" providerId="ADAL" clId="{7AB8EAC1-D17E-4DB8-A1EB-346FB79C8366}" dt="2018-07-11T13:34:43.352" v="145" actId="20577"/>
          <ac:spMkLst>
            <pc:docMk/>
            <pc:sldMk cId="0" sldId="256"/>
            <ac:spMk id="5" creationId="{00000000-0000-0000-0000-000000000000}"/>
          </ac:spMkLst>
        </pc:spChg>
      </pc:sldChg>
      <pc:sldChg chg="addSp delSp modSp">
        <pc:chgData name="Cara Welch" userId="c5bc0eff-c5fd-4ba7-a961-77a29e0fc8c1" providerId="ADAL" clId="{7AB8EAC1-D17E-4DB8-A1EB-346FB79C8366}" dt="2018-07-11T13:35:19.313" v="157" actId="1076"/>
        <pc:sldMkLst>
          <pc:docMk/>
          <pc:sldMk cId="2378385990" sldId="263"/>
        </pc:sldMkLst>
        <pc:grpChg chg="mod">
          <ac:chgData name="Cara Welch" userId="c5bc0eff-c5fd-4ba7-a961-77a29e0fc8c1" providerId="ADAL" clId="{7AB8EAC1-D17E-4DB8-A1EB-346FB79C8366}" dt="2018-07-11T13:35:17.399" v="156" actId="1076"/>
          <ac:grpSpMkLst>
            <pc:docMk/>
            <pc:sldMk cId="2378385990" sldId="263"/>
            <ac:grpSpMk id="5" creationId="{2333DABD-DB4E-4AA2-AD54-F459CE1ED366}"/>
          </ac:grpSpMkLst>
        </pc:grpChg>
        <pc:picChg chg="del">
          <ac:chgData name="Cara Welch" userId="c5bc0eff-c5fd-4ba7-a961-77a29e0fc8c1" providerId="ADAL" clId="{7AB8EAC1-D17E-4DB8-A1EB-346FB79C8366}" dt="2018-07-11T13:35:06.385" v="150" actId="478"/>
          <ac:picMkLst>
            <pc:docMk/>
            <pc:sldMk cId="2378385990" sldId="263"/>
            <ac:picMk id="3" creationId="{58F6DB13-A090-4358-845E-CF19D568486D}"/>
          </ac:picMkLst>
        </pc:picChg>
        <pc:picChg chg="mod">
          <ac:chgData name="Cara Welch" userId="c5bc0eff-c5fd-4ba7-a961-77a29e0fc8c1" providerId="ADAL" clId="{7AB8EAC1-D17E-4DB8-A1EB-346FB79C8366}" dt="2018-07-11T13:35:16.227" v="155" actId="1076"/>
          <ac:picMkLst>
            <pc:docMk/>
            <pc:sldMk cId="2378385990" sldId="263"/>
            <ac:picMk id="6" creationId="{6185FA3C-ACBC-4C23-A5EC-0AF54586F1B6}"/>
          </ac:picMkLst>
        </pc:picChg>
        <pc:picChg chg="mod">
          <ac:chgData name="Cara Welch" userId="c5bc0eff-c5fd-4ba7-a961-77a29e0fc8c1" providerId="ADAL" clId="{7AB8EAC1-D17E-4DB8-A1EB-346FB79C8366}" dt="2018-07-11T13:35:19.313" v="157" actId="1076"/>
          <ac:picMkLst>
            <pc:docMk/>
            <pc:sldMk cId="2378385990" sldId="263"/>
            <ac:picMk id="7" creationId="{8B9DA5EF-FA81-4DC7-A5F0-CFE2D0372ACD}"/>
          </ac:picMkLst>
        </pc:picChg>
        <pc:picChg chg="del">
          <ac:chgData name="Cara Welch" userId="c5bc0eff-c5fd-4ba7-a961-77a29e0fc8c1" providerId="ADAL" clId="{7AB8EAC1-D17E-4DB8-A1EB-346FB79C8366}" dt="2018-07-11T13:34:47.868" v="146" actId="478"/>
          <ac:picMkLst>
            <pc:docMk/>
            <pc:sldMk cId="2378385990" sldId="263"/>
            <ac:picMk id="10" creationId="{90A29FEF-541B-4869-9010-1C53CBC7969F}"/>
          </ac:picMkLst>
        </pc:picChg>
        <pc:picChg chg="add mod">
          <ac:chgData name="Cara Welch" userId="c5bc0eff-c5fd-4ba7-a961-77a29e0fc8c1" providerId="ADAL" clId="{7AB8EAC1-D17E-4DB8-A1EB-346FB79C8366}" dt="2018-07-11T13:35:14.244" v="154" actId="14100"/>
          <ac:picMkLst>
            <pc:docMk/>
            <pc:sldMk cId="2378385990" sldId="263"/>
            <ac:picMk id="11" creationId="{415277FC-8289-429F-91D0-5F4539022A9C}"/>
          </ac:picMkLst>
        </pc:picChg>
      </pc:sldChg>
      <pc:sldChg chg="modSp">
        <pc:chgData name="Cara Welch" userId="c5bc0eff-c5fd-4ba7-a961-77a29e0fc8c1" providerId="ADAL" clId="{7AB8EAC1-D17E-4DB8-A1EB-346FB79C8366}" dt="2018-07-11T13:36:31.910" v="167" actId="20577"/>
        <pc:sldMkLst>
          <pc:docMk/>
          <pc:sldMk cId="2268902791" sldId="287"/>
        </pc:sldMkLst>
        <pc:graphicFrameChg chg="mod">
          <ac:chgData name="Cara Welch" userId="c5bc0eff-c5fd-4ba7-a961-77a29e0fc8c1" providerId="ADAL" clId="{7AB8EAC1-D17E-4DB8-A1EB-346FB79C8366}" dt="2018-07-11T13:36:31.910" v="167" actId="20577"/>
          <ac:graphicFrameMkLst>
            <pc:docMk/>
            <pc:sldMk cId="2268902791" sldId="287"/>
            <ac:graphicFrameMk id="4" creationId="{3A41D716-7A95-45B3-9943-13029AA31A7A}"/>
          </ac:graphicFrameMkLst>
        </pc:graphicFrameChg>
      </pc:sldChg>
      <pc:sldChg chg="addSp modSp">
        <pc:chgData name="Cara Welch" userId="c5bc0eff-c5fd-4ba7-a961-77a29e0fc8c1" providerId="ADAL" clId="{7AB8EAC1-D17E-4DB8-A1EB-346FB79C8366}" dt="2018-07-11T13:38:51.633" v="168"/>
        <pc:sldMkLst>
          <pc:docMk/>
          <pc:sldMk cId="1751781608" sldId="290"/>
        </pc:sldMkLst>
        <pc:graphicFrameChg chg="mod">
          <ac:chgData name="Cara Welch" userId="c5bc0eff-c5fd-4ba7-a961-77a29e0fc8c1" providerId="ADAL" clId="{7AB8EAC1-D17E-4DB8-A1EB-346FB79C8366}" dt="2018-07-11T13:36:27.009" v="166" actId="20577"/>
          <ac:graphicFrameMkLst>
            <pc:docMk/>
            <pc:sldMk cId="1751781608" sldId="290"/>
            <ac:graphicFrameMk id="4" creationId="{3A41D716-7A95-45B3-9943-13029AA31A7A}"/>
          </ac:graphicFrameMkLst>
        </pc:graphicFrameChg>
        <pc:picChg chg="add">
          <ac:chgData name="Cara Welch" userId="c5bc0eff-c5fd-4ba7-a961-77a29e0fc8c1" providerId="ADAL" clId="{7AB8EAC1-D17E-4DB8-A1EB-346FB79C8366}" dt="2018-07-11T13:38:51.633" v="168"/>
          <ac:picMkLst>
            <pc:docMk/>
            <pc:sldMk cId="1751781608" sldId="290"/>
            <ac:picMk id="5" creationId="{415277FC-8289-429F-91D0-5F4539022A9C}"/>
          </ac:picMkLst>
        </pc:picChg>
      </pc:sldChg>
      <pc:sldChg chg="add">
        <pc:chgData name="Cara Welch" userId="c5bc0eff-c5fd-4ba7-a961-77a29e0fc8c1" providerId="ADAL" clId="{7AB8EAC1-D17E-4DB8-A1EB-346FB79C8366}" dt="2018-07-11T13:39:04.962" v="170"/>
        <pc:sldMkLst>
          <pc:docMk/>
          <pc:sldMk cId="3611801206" sldId="291"/>
        </pc:sldMkLst>
      </pc:sldChg>
      <pc:sldChg chg="addSp delSp modSp">
        <pc:chgData name="Cara Welch" userId="c5bc0eff-c5fd-4ba7-a961-77a29e0fc8c1" providerId="ADAL" clId="{7AB8EAC1-D17E-4DB8-A1EB-346FB79C8366}" dt="2018-07-11T13:34:15.518" v="119" actId="207"/>
        <pc:sldMkLst>
          <pc:docMk/>
          <pc:sldMk cId="2102210088" sldId="294"/>
        </pc:sldMkLst>
        <pc:spChg chg="del">
          <ac:chgData name="Cara Welch" userId="c5bc0eff-c5fd-4ba7-a961-77a29e0fc8c1" providerId="ADAL" clId="{7AB8EAC1-D17E-4DB8-A1EB-346FB79C8366}" dt="2018-07-11T13:32:40.962" v="94" actId="478"/>
          <ac:spMkLst>
            <pc:docMk/>
            <pc:sldMk cId="2102210088" sldId="294"/>
            <ac:spMk id="3" creationId="{61F4A5AF-CFAC-4307-9DC7-F8453C61B59E}"/>
          </ac:spMkLst>
        </pc:spChg>
        <pc:spChg chg="add del mod">
          <ac:chgData name="Cara Welch" userId="c5bc0eff-c5fd-4ba7-a961-77a29e0fc8c1" providerId="ADAL" clId="{7AB8EAC1-D17E-4DB8-A1EB-346FB79C8366}" dt="2018-07-11T13:32:43.510" v="95" actId="478"/>
          <ac:spMkLst>
            <pc:docMk/>
            <pc:sldMk cId="2102210088" sldId="294"/>
            <ac:spMk id="5" creationId="{D5F71E08-2D05-4176-B814-B00EEF10E8D1}"/>
          </ac:spMkLst>
        </pc:spChg>
        <pc:spChg chg="del mod">
          <ac:chgData name="Cara Welch" userId="c5bc0eff-c5fd-4ba7-a961-77a29e0fc8c1" providerId="ADAL" clId="{7AB8EAC1-D17E-4DB8-A1EB-346FB79C8366}" dt="2018-07-11T13:32:45.539" v="96" actId="478"/>
          <ac:spMkLst>
            <pc:docMk/>
            <pc:sldMk cId="2102210088" sldId="294"/>
            <ac:spMk id="7" creationId="{331C3B77-04BF-4EA9-BF0C-8B209ADB2F31}"/>
          </ac:spMkLst>
        </pc:spChg>
        <pc:spChg chg="add mod">
          <ac:chgData name="Cara Welch" userId="c5bc0eff-c5fd-4ba7-a961-77a29e0fc8c1" providerId="ADAL" clId="{7AB8EAC1-D17E-4DB8-A1EB-346FB79C8366}" dt="2018-07-11T13:34:15.518" v="119" actId="207"/>
          <ac:spMkLst>
            <pc:docMk/>
            <pc:sldMk cId="2102210088" sldId="294"/>
            <ac:spMk id="8" creationId="{DF0D9B1E-70A1-4629-A6E0-0D1B935E1877}"/>
          </ac:spMkLst>
        </pc:spChg>
        <pc:picChg chg="add mod">
          <ac:chgData name="Cara Welch" userId="c5bc0eff-c5fd-4ba7-a961-77a29e0fc8c1" providerId="ADAL" clId="{7AB8EAC1-D17E-4DB8-A1EB-346FB79C8366}" dt="2018-07-11T13:33:53.399" v="110" actId="14100"/>
          <ac:picMkLst>
            <pc:docMk/>
            <pc:sldMk cId="2102210088" sldId="294"/>
            <ac:picMk id="9" creationId="{CC6B1351-4DA2-4858-AF67-CC5C1CE763BA}"/>
          </ac:picMkLst>
        </pc:picChg>
        <pc:picChg chg="add mod">
          <ac:chgData name="Cara Welch" userId="c5bc0eff-c5fd-4ba7-a961-77a29e0fc8c1" providerId="ADAL" clId="{7AB8EAC1-D17E-4DB8-A1EB-346FB79C8366}" dt="2018-07-11T13:34:03.475" v="117" actId="1036"/>
          <ac:picMkLst>
            <pc:docMk/>
            <pc:sldMk cId="2102210088" sldId="294"/>
            <ac:picMk id="10" creationId="{51744061-F6B1-433D-964D-1A7D2AEF430F}"/>
          </ac:picMkLst>
        </pc:picChg>
      </pc:sldChg>
      <pc:sldChg chg="addSp modSp">
        <pc:chgData name="Cara Welch" userId="c5bc0eff-c5fd-4ba7-a961-77a29e0fc8c1" providerId="ADAL" clId="{7AB8EAC1-D17E-4DB8-A1EB-346FB79C8366}" dt="2018-07-11T13:30:31.024" v="93" actId="1076"/>
        <pc:sldMkLst>
          <pc:docMk/>
          <pc:sldMk cId="1085380167" sldId="295"/>
        </pc:sldMkLst>
        <pc:spChg chg="add mod">
          <ac:chgData name="Cara Welch" userId="c5bc0eff-c5fd-4ba7-a961-77a29e0fc8c1" providerId="ADAL" clId="{7AB8EAC1-D17E-4DB8-A1EB-346FB79C8366}" dt="2018-07-11T13:30:31.024" v="93" actId="1076"/>
          <ac:spMkLst>
            <pc:docMk/>
            <pc:sldMk cId="1085380167" sldId="295"/>
            <ac:spMk id="3" creationId="{DF7B4785-E46B-4C6B-93C6-DE5D472D7871}"/>
          </ac:spMkLst>
        </pc:spChg>
        <pc:picChg chg="mod modCrop">
          <ac:chgData name="Cara Welch" userId="c5bc0eff-c5fd-4ba7-a961-77a29e0fc8c1" providerId="ADAL" clId="{7AB8EAC1-D17E-4DB8-A1EB-346FB79C8366}" dt="2018-07-11T13:29:42.025" v="20" actId="14100"/>
          <ac:picMkLst>
            <pc:docMk/>
            <pc:sldMk cId="1085380167" sldId="295"/>
            <ac:picMk id="4" creationId="{6C8EF0F9-48B0-46A2-BCB4-F9E20364F81D}"/>
          </ac:picMkLst>
        </pc:picChg>
      </pc:sldChg>
      <pc:sldChg chg="modSp">
        <pc:chgData name="Cara Welch" userId="c5bc0eff-c5fd-4ba7-a961-77a29e0fc8c1" providerId="ADAL" clId="{7AB8EAC1-D17E-4DB8-A1EB-346FB79C8366}" dt="2018-07-11T13:28:04.775" v="11" actId="20577"/>
        <pc:sldMkLst>
          <pc:docMk/>
          <pc:sldMk cId="938809579" sldId="298"/>
        </pc:sldMkLst>
        <pc:graphicFrameChg chg="mod">
          <ac:chgData name="Cara Welch" userId="c5bc0eff-c5fd-4ba7-a961-77a29e0fc8c1" providerId="ADAL" clId="{7AB8EAC1-D17E-4DB8-A1EB-346FB79C8366}" dt="2018-07-11T13:28:04.775" v="11" actId="20577"/>
          <ac:graphicFrameMkLst>
            <pc:docMk/>
            <pc:sldMk cId="938809579" sldId="298"/>
            <ac:graphicFrameMk id="4" creationId="{2F2D28FF-87EE-4AED-B184-7DFE3E1AED4F}"/>
          </ac:graphicFrameMkLst>
        </pc:graphicFrameChg>
      </pc:sldChg>
      <pc:sldChg chg="add del">
        <pc:chgData name="Cara Welch" userId="c5bc0eff-c5fd-4ba7-a961-77a29e0fc8c1" providerId="ADAL" clId="{7AB8EAC1-D17E-4DB8-A1EB-346FB79C8366}" dt="2018-07-11T13:39:06.368" v="171" actId="2696"/>
        <pc:sldMkLst>
          <pc:docMk/>
          <pc:sldMk cId="316600025" sldId="299"/>
        </pc:sldMkLst>
      </pc:sldChg>
    </pc:docChg>
  </pc:docChgLst>
  <pc:docChgLst>
    <pc:chgData name="Cara Welch" userId="c5bc0eff-c5fd-4ba7-a961-77a29e0fc8c1" providerId="ADAL" clId="{C3832DB2-5DFA-434C-B74D-E8FEDB4512A9}"/>
    <pc:docChg chg="undo custSel addSld delSld modSld sldOrd">
      <pc:chgData name="Cara Welch" userId="c5bc0eff-c5fd-4ba7-a961-77a29e0fc8c1" providerId="ADAL" clId="{C3832DB2-5DFA-434C-B74D-E8FEDB4512A9}" dt="2018-04-13T19:37:39.041" v="1369" actId="313"/>
      <pc:docMkLst>
        <pc:docMk/>
      </pc:docMkLst>
      <pc:sldChg chg="addSp delSp modSp">
        <pc:chgData name="Cara Welch" userId="c5bc0eff-c5fd-4ba7-a961-77a29e0fc8c1" providerId="ADAL" clId="{C3832DB2-5DFA-434C-B74D-E8FEDB4512A9}" dt="2018-04-13T19:33:22.886" v="975" actId="313"/>
        <pc:sldMkLst>
          <pc:docMk/>
          <pc:sldMk cId="1751781608" sldId="290"/>
        </pc:sldMkLst>
        <pc:graphicFrameChg chg="add del mod">
          <ac:chgData name="Cara Welch" userId="c5bc0eff-c5fd-4ba7-a961-77a29e0fc8c1" providerId="ADAL" clId="{C3832DB2-5DFA-434C-B74D-E8FEDB4512A9}" dt="2018-04-13T19:33:22.886" v="975" actId="313"/>
          <ac:graphicFrameMkLst>
            <pc:docMk/>
            <pc:sldMk cId="1751781608" sldId="290"/>
            <ac:graphicFrameMk id="4" creationId="{3A41D716-7A95-45B3-9943-13029AA31A7A}"/>
          </ac:graphicFrameMkLst>
        </pc:graphicFrameChg>
      </pc:sldChg>
      <pc:sldChg chg="modSp ord">
        <pc:chgData name="Cara Welch" userId="c5bc0eff-c5fd-4ba7-a961-77a29e0fc8c1" providerId="ADAL" clId="{C3832DB2-5DFA-434C-B74D-E8FEDB4512A9}" dt="2018-04-13T19:31:19.382" v="907" actId="6549"/>
        <pc:sldMkLst>
          <pc:docMk/>
          <pc:sldMk cId="1527600990" sldId="292"/>
        </pc:sldMkLst>
        <pc:spChg chg="mod">
          <ac:chgData name="Cara Welch" userId="c5bc0eff-c5fd-4ba7-a961-77a29e0fc8c1" providerId="ADAL" clId="{C3832DB2-5DFA-434C-B74D-E8FEDB4512A9}" dt="2018-04-13T19:31:00.658" v="900" actId="20577"/>
          <ac:spMkLst>
            <pc:docMk/>
            <pc:sldMk cId="1527600990" sldId="292"/>
            <ac:spMk id="2" creationId="{F48BBE9A-75EC-4EA6-9E47-686D80F5E3CB}"/>
          </ac:spMkLst>
        </pc:spChg>
        <pc:spChg chg="mod">
          <ac:chgData name="Cara Welch" userId="c5bc0eff-c5fd-4ba7-a961-77a29e0fc8c1" providerId="ADAL" clId="{C3832DB2-5DFA-434C-B74D-E8FEDB4512A9}" dt="2018-04-13T19:31:19.382" v="907" actId="6549"/>
          <ac:spMkLst>
            <pc:docMk/>
            <pc:sldMk cId="1527600990" sldId="292"/>
            <ac:spMk id="3" creationId="{D086D427-FFB0-46AD-A0E5-8A20E9827B70}"/>
          </ac:spMkLst>
        </pc:spChg>
      </pc:sldChg>
      <pc:sldChg chg="addSp delSp modSp add ord">
        <pc:chgData name="Cara Welch" userId="c5bc0eff-c5fd-4ba7-a961-77a29e0fc8c1" providerId="ADAL" clId="{C3832DB2-5DFA-434C-B74D-E8FEDB4512A9}" dt="2018-04-13T19:17:19.869" v="45" actId="478"/>
        <pc:sldMkLst>
          <pc:docMk/>
          <pc:sldMk cId="3542991409" sldId="293"/>
        </pc:sldMkLst>
        <pc:spChg chg="del">
          <ac:chgData name="Cara Welch" userId="c5bc0eff-c5fd-4ba7-a961-77a29e0fc8c1" providerId="ADAL" clId="{C3832DB2-5DFA-434C-B74D-E8FEDB4512A9}" dt="2018-04-13T19:16:48.780" v="4" actId="478"/>
          <ac:spMkLst>
            <pc:docMk/>
            <pc:sldMk cId="3542991409" sldId="293"/>
            <ac:spMk id="2" creationId="{43C6B35C-662A-4673-9486-F3526FC9DA2F}"/>
          </ac:spMkLst>
        </pc:spChg>
        <pc:spChg chg="del">
          <ac:chgData name="Cara Welch" userId="c5bc0eff-c5fd-4ba7-a961-77a29e0fc8c1" providerId="ADAL" clId="{C3832DB2-5DFA-434C-B74D-E8FEDB4512A9}" dt="2018-04-13T19:16:48.780" v="4" actId="478"/>
          <ac:spMkLst>
            <pc:docMk/>
            <pc:sldMk cId="3542991409" sldId="293"/>
            <ac:spMk id="3" creationId="{ECEA4EB5-2AA1-42A9-A0BD-0C25F0A36807}"/>
          </ac:spMkLst>
        </pc:spChg>
        <pc:spChg chg="add del mod">
          <ac:chgData name="Cara Welch" userId="c5bc0eff-c5fd-4ba7-a961-77a29e0fc8c1" providerId="ADAL" clId="{C3832DB2-5DFA-434C-B74D-E8FEDB4512A9}" dt="2018-04-13T19:17:19.869" v="45" actId="478"/>
          <ac:spMkLst>
            <pc:docMk/>
            <pc:sldMk cId="3542991409" sldId="293"/>
            <ac:spMk id="4" creationId="{312A5A01-4AAA-45A1-9365-79983C93FAC7}"/>
          </ac:spMkLst>
        </pc:spChg>
        <pc:spChg chg="add del mod">
          <ac:chgData name="Cara Welch" userId="c5bc0eff-c5fd-4ba7-a961-77a29e0fc8c1" providerId="ADAL" clId="{C3832DB2-5DFA-434C-B74D-E8FEDB4512A9}" dt="2018-04-13T19:17:04.716" v="42" actId="478"/>
          <ac:spMkLst>
            <pc:docMk/>
            <pc:sldMk cId="3542991409" sldId="293"/>
            <ac:spMk id="5" creationId="{EA651B53-28B2-452E-ABAC-7C9C1D2F66F3}"/>
          </ac:spMkLst>
        </pc:spChg>
        <pc:spChg chg="add mod">
          <ac:chgData name="Cara Welch" userId="c5bc0eff-c5fd-4ba7-a961-77a29e0fc8c1" providerId="ADAL" clId="{C3832DB2-5DFA-434C-B74D-E8FEDB4512A9}" dt="2018-04-13T19:17:16.997" v="44" actId="478"/>
          <ac:spMkLst>
            <pc:docMk/>
            <pc:sldMk cId="3542991409" sldId="293"/>
            <ac:spMk id="7" creationId="{B6F27122-09F2-4054-BF1D-442A0BC0BDDD}"/>
          </ac:spMkLst>
        </pc:spChg>
      </pc:sldChg>
      <pc:sldChg chg="addSp delSp modSp add">
        <pc:chgData name="Cara Welch" userId="c5bc0eff-c5fd-4ba7-a961-77a29e0fc8c1" providerId="ADAL" clId="{C3832DB2-5DFA-434C-B74D-E8FEDB4512A9}" dt="2018-04-13T19:37:36.559" v="1368" actId="313"/>
        <pc:sldMkLst>
          <pc:docMk/>
          <pc:sldMk cId="2102210088" sldId="294"/>
        </pc:sldMkLst>
        <pc:spChg chg="mod">
          <ac:chgData name="Cara Welch" userId="c5bc0eff-c5fd-4ba7-a961-77a29e0fc8c1" providerId="ADAL" clId="{C3832DB2-5DFA-434C-B74D-E8FEDB4512A9}" dt="2018-04-13T19:37:34.009" v="1367" actId="313"/>
          <ac:spMkLst>
            <pc:docMk/>
            <pc:sldMk cId="2102210088" sldId="294"/>
            <ac:spMk id="2" creationId="{42986B42-C2C8-42EE-B5FA-A484B6F8D5B2}"/>
          </ac:spMkLst>
        </pc:spChg>
        <pc:spChg chg="add del mod">
          <ac:chgData name="Cara Welch" userId="c5bc0eff-c5fd-4ba7-a961-77a29e0fc8c1" providerId="ADAL" clId="{C3832DB2-5DFA-434C-B74D-E8FEDB4512A9}" dt="2018-04-13T19:22:09.976" v="405" actId="14100"/>
          <ac:spMkLst>
            <pc:docMk/>
            <pc:sldMk cId="2102210088" sldId="294"/>
            <ac:spMk id="3" creationId="{61F4A5AF-CFAC-4307-9DC7-F8453C61B59E}"/>
          </ac:spMkLst>
        </pc:spChg>
        <pc:spChg chg="add del">
          <ac:chgData name="Cara Welch" userId="c5bc0eff-c5fd-4ba7-a961-77a29e0fc8c1" providerId="ADAL" clId="{C3832DB2-5DFA-434C-B74D-E8FEDB4512A9}" dt="2018-04-13T19:21:21.721" v="393" actId="313"/>
          <ac:spMkLst>
            <pc:docMk/>
            <pc:sldMk cId="2102210088" sldId="294"/>
            <ac:spMk id="4" creationId="{804E9352-D4F2-45C4-8C72-4DD6ED09F9B0}"/>
          </ac:spMkLst>
        </pc:spChg>
        <pc:spChg chg="add del">
          <ac:chgData name="Cara Welch" userId="c5bc0eff-c5fd-4ba7-a961-77a29e0fc8c1" providerId="ADAL" clId="{C3832DB2-5DFA-434C-B74D-E8FEDB4512A9}" dt="2018-04-13T19:21:18.713" v="388" actId="313"/>
          <ac:spMkLst>
            <pc:docMk/>
            <pc:sldMk cId="2102210088" sldId="294"/>
            <ac:spMk id="5" creationId="{B21A3D35-E529-47B0-AD6E-9368A9AAA7AA}"/>
          </ac:spMkLst>
        </pc:spChg>
        <pc:spChg chg="add del">
          <ac:chgData name="Cara Welch" userId="c5bc0eff-c5fd-4ba7-a961-77a29e0fc8c1" providerId="ADAL" clId="{C3832DB2-5DFA-434C-B74D-E8FEDB4512A9}" dt="2018-04-13T19:21:20.107" v="390" actId="313"/>
          <ac:spMkLst>
            <pc:docMk/>
            <pc:sldMk cId="2102210088" sldId="294"/>
            <ac:spMk id="6" creationId="{767B087A-460C-43A9-B118-969FC96D7900}"/>
          </ac:spMkLst>
        </pc:spChg>
        <pc:spChg chg="add mod">
          <ac:chgData name="Cara Welch" userId="c5bc0eff-c5fd-4ba7-a961-77a29e0fc8c1" providerId="ADAL" clId="{C3832DB2-5DFA-434C-B74D-E8FEDB4512A9}" dt="2018-04-13T19:37:36.559" v="1368" actId="313"/>
          <ac:spMkLst>
            <pc:docMk/>
            <pc:sldMk cId="2102210088" sldId="294"/>
            <ac:spMk id="7" creationId="{331C3B77-04BF-4EA9-BF0C-8B209ADB2F31}"/>
          </ac:spMkLst>
        </pc:spChg>
      </pc:sldChg>
      <pc:sldChg chg="addSp delSp modSp add">
        <pc:chgData name="Cara Welch" userId="c5bc0eff-c5fd-4ba7-a961-77a29e0fc8c1" providerId="ADAL" clId="{C3832DB2-5DFA-434C-B74D-E8FEDB4512A9}" dt="2018-04-13T19:37:39.041" v="1369" actId="313"/>
        <pc:sldMkLst>
          <pc:docMk/>
          <pc:sldMk cId="1085380167" sldId="295"/>
        </pc:sldMkLst>
        <pc:spChg chg="mod">
          <ac:chgData name="Cara Welch" userId="c5bc0eff-c5fd-4ba7-a961-77a29e0fc8c1" providerId="ADAL" clId="{C3832DB2-5DFA-434C-B74D-E8FEDB4512A9}" dt="2018-04-13T19:37:39.041" v="1369" actId="313"/>
          <ac:spMkLst>
            <pc:docMk/>
            <pc:sldMk cId="1085380167" sldId="295"/>
            <ac:spMk id="2" creationId="{3A876A7C-28BD-4CC4-B055-018AB566401A}"/>
          </ac:spMkLst>
        </pc:spChg>
        <pc:spChg chg="del">
          <ac:chgData name="Cara Welch" userId="c5bc0eff-c5fd-4ba7-a961-77a29e0fc8c1" providerId="ADAL" clId="{C3832DB2-5DFA-434C-B74D-E8FEDB4512A9}" dt="2018-04-13T19:24:02.899" v="679" actId="478"/>
          <ac:spMkLst>
            <pc:docMk/>
            <pc:sldMk cId="1085380167" sldId="295"/>
            <ac:spMk id="3" creationId="{9469DB8C-9277-4A4B-98E7-03EADE7F59F6}"/>
          </ac:spMkLst>
        </pc:spChg>
        <pc:picChg chg="add mod">
          <ac:chgData name="Cara Welch" userId="c5bc0eff-c5fd-4ba7-a961-77a29e0fc8c1" providerId="ADAL" clId="{C3832DB2-5DFA-434C-B74D-E8FEDB4512A9}" dt="2018-04-13T19:24:13.060" v="683" actId="1076"/>
          <ac:picMkLst>
            <pc:docMk/>
            <pc:sldMk cId="1085380167" sldId="295"/>
            <ac:picMk id="4" creationId="{6C8EF0F9-48B0-46A2-BCB4-F9E20364F81D}"/>
          </ac:picMkLst>
        </pc:picChg>
      </pc:sldChg>
      <pc:sldChg chg="addSp delSp modSp add modAnim">
        <pc:chgData name="Cara Welch" userId="c5bc0eff-c5fd-4ba7-a961-77a29e0fc8c1" providerId="ADAL" clId="{C3832DB2-5DFA-434C-B74D-E8FEDB4512A9}" dt="2018-04-13T19:29:27.672" v="828" actId="1036"/>
        <pc:sldMkLst>
          <pc:docMk/>
          <pc:sldMk cId="3871642033" sldId="296"/>
        </pc:sldMkLst>
        <pc:spChg chg="mod">
          <ac:chgData name="Cara Welch" userId="c5bc0eff-c5fd-4ba7-a961-77a29e0fc8c1" providerId="ADAL" clId="{C3832DB2-5DFA-434C-B74D-E8FEDB4512A9}" dt="2018-04-13T19:25:03.705" v="740" actId="20577"/>
          <ac:spMkLst>
            <pc:docMk/>
            <pc:sldMk cId="3871642033" sldId="296"/>
            <ac:spMk id="2" creationId="{1E790E6F-A103-4B46-AC8B-211F20348106}"/>
          </ac:spMkLst>
        </pc:spChg>
        <pc:spChg chg="del">
          <ac:chgData name="Cara Welch" userId="c5bc0eff-c5fd-4ba7-a961-77a29e0fc8c1" providerId="ADAL" clId="{C3832DB2-5DFA-434C-B74D-E8FEDB4512A9}" dt="2018-04-13T19:25:06.113" v="741" actId="478"/>
          <ac:spMkLst>
            <pc:docMk/>
            <pc:sldMk cId="3871642033" sldId="296"/>
            <ac:spMk id="3" creationId="{9144952A-F3EA-4EF8-A763-64E05752A934}"/>
          </ac:spMkLst>
        </pc:spChg>
        <pc:spChg chg="add del mod">
          <ac:chgData name="Cara Welch" userId="c5bc0eff-c5fd-4ba7-a961-77a29e0fc8c1" providerId="ADAL" clId="{C3832DB2-5DFA-434C-B74D-E8FEDB4512A9}" dt="2018-04-13T19:25:28.839" v="746" actId="478"/>
          <ac:spMkLst>
            <pc:docMk/>
            <pc:sldMk cId="3871642033" sldId="296"/>
            <ac:spMk id="5" creationId="{781A0072-12A3-4C69-8EB5-BF0753D56D1D}"/>
          </ac:spMkLst>
        </pc:spChg>
        <pc:spChg chg="add mod">
          <ac:chgData name="Cara Welch" userId="c5bc0eff-c5fd-4ba7-a961-77a29e0fc8c1" providerId="ADAL" clId="{C3832DB2-5DFA-434C-B74D-E8FEDB4512A9}" dt="2018-04-13T19:29:27.672" v="828" actId="1036"/>
          <ac:spMkLst>
            <pc:docMk/>
            <pc:sldMk cId="3871642033" sldId="296"/>
            <ac:spMk id="6" creationId="{3DB8E829-2310-4CEC-9937-97F84646C0ED}"/>
          </ac:spMkLst>
        </pc:spChg>
        <pc:spChg chg="add mod">
          <ac:chgData name="Cara Welch" userId="c5bc0eff-c5fd-4ba7-a961-77a29e0fc8c1" providerId="ADAL" clId="{C3832DB2-5DFA-434C-B74D-E8FEDB4512A9}" dt="2018-04-13T19:28:02.377" v="805" actId="1036"/>
          <ac:spMkLst>
            <pc:docMk/>
            <pc:sldMk cId="3871642033" sldId="296"/>
            <ac:spMk id="7" creationId="{5203B8BF-BD95-452B-B897-37B63C16CBE4}"/>
          </ac:spMkLst>
        </pc:spChg>
        <pc:spChg chg="add mod">
          <ac:chgData name="Cara Welch" userId="c5bc0eff-c5fd-4ba7-a961-77a29e0fc8c1" providerId="ADAL" clId="{C3832DB2-5DFA-434C-B74D-E8FEDB4512A9}" dt="2018-04-13T19:28:10.402" v="813" actId="1036"/>
          <ac:spMkLst>
            <pc:docMk/>
            <pc:sldMk cId="3871642033" sldId="296"/>
            <ac:spMk id="8" creationId="{5357A7D8-D6BC-41D2-9668-32A98A782C0D}"/>
          </ac:spMkLst>
        </pc:spChg>
        <pc:spChg chg="add mod">
          <ac:chgData name="Cara Welch" userId="c5bc0eff-c5fd-4ba7-a961-77a29e0fc8c1" providerId="ADAL" clId="{C3832DB2-5DFA-434C-B74D-E8FEDB4512A9}" dt="2018-04-13T19:28:10.402" v="813" actId="1036"/>
          <ac:spMkLst>
            <pc:docMk/>
            <pc:sldMk cId="3871642033" sldId="296"/>
            <ac:spMk id="9" creationId="{D8F65814-8E8C-404F-94A7-3E25E53F84AC}"/>
          </ac:spMkLst>
        </pc:spChg>
        <pc:spChg chg="add mod">
          <ac:chgData name="Cara Welch" userId="c5bc0eff-c5fd-4ba7-a961-77a29e0fc8c1" providerId="ADAL" clId="{C3832DB2-5DFA-434C-B74D-E8FEDB4512A9}" dt="2018-04-13T19:28:10.402" v="813" actId="1036"/>
          <ac:spMkLst>
            <pc:docMk/>
            <pc:sldMk cId="3871642033" sldId="296"/>
            <ac:spMk id="10" creationId="{D5AADFC8-02AA-4710-91BB-2273A023748F}"/>
          </ac:spMkLst>
        </pc:spChg>
        <pc:spChg chg="add mod">
          <ac:chgData name="Cara Welch" userId="c5bc0eff-c5fd-4ba7-a961-77a29e0fc8c1" providerId="ADAL" clId="{C3832DB2-5DFA-434C-B74D-E8FEDB4512A9}" dt="2018-04-13T19:28:10.402" v="813" actId="1036"/>
          <ac:spMkLst>
            <pc:docMk/>
            <pc:sldMk cId="3871642033" sldId="296"/>
            <ac:spMk id="11" creationId="{B5F9AA8B-0CDF-4B05-AE7D-D250C0BD51A5}"/>
          </ac:spMkLst>
        </pc:spChg>
        <pc:spChg chg="add mod">
          <ac:chgData name="Cara Welch" userId="c5bc0eff-c5fd-4ba7-a961-77a29e0fc8c1" providerId="ADAL" clId="{C3832DB2-5DFA-434C-B74D-E8FEDB4512A9}" dt="2018-04-13T19:27:58.923" v="793" actId="1035"/>
          <ac:spMkLst>
            <pc:docMk/>
            <pc:sldMk cId="3871642033" sldId="296"/>
            <ac:spMk id="12" creationId="{2F869667-1749-481D-A47E-B199176F29A7}"/>
          </ac:spMkLst>
        </pc:spChg>
        <pc:picChg chg="add del mod modCrop">
          <ac:chgData name="Cara Welch" userId="c5bc0eff-c5fd-4ba7-a961-77a29e0fc8c1" providerId="ADAL" clId="{C3832DB2-5DFA-434C-B74D-E8FEDB4512A9}" dt="2018-04-13T19:28:47.533" v="819" actId="732"/>
          <ac:picMkLst>
            <pc:docMk/>
            <pc:sldMk cId="3871642033" sldId="296"/>
            <ac:picMk id="4" creationId="{1CF236B9-0964-4666-80D0-34793136E3D4}"/>
          </ac:picMkLst>
        </pc:picChg>
      </pc:sldChg>
      <pc:sldChg chg="addSp delSp modSp add">
        <pc:chgData name="Cara Welch" userId="c5bc0eff-c5fd-4ba7-a961-77a29e0fc8c1" providerId="ADAL" clId="{C3832DB2-5DFA-434C-B74D-E8FEDB4512A9}" dt="2018-04-13T19:30:37.574" v="878" actId="5793"/>
        <pc:sldMkLst>
          <pc:docMk/>
          <pc:sldMk cId="2945777196" sldId="297"/>
        </pc:sldMkLst>
        <pc:spChg chg="mod">
          <ac:chgData name="Cara Welch" userId="c5bc0eff-c5fd-4ba7-a961-77a29e0fc8c1" providerId="ADAL" clId="{C3832DB2-5DFA-434C-B74D-E8FEDB4512A9}" dt="2018-04-13T19:29:47.399" v="849" actId="20577"/>
          <ac:spMkLst>
            <pc:docMk/>
            <pc:sldMk cId="2945777196" sldId="297"/>
            <ac:spMk id="2" creationId="{18D288C2-9152-4275-91BB-A51162E4C7A5}"/>
          </ac:spMkLst>
        </pc:spChg>
        <pc:spChg chg="add del">
          <ac:chgData name="Cara Welch" userId="c5bc0eff-c5fd-4ba7-a961-77a29e0fc8c1" providerId="ADAL" clId="{C3832DB2-5DFA-434C-B74D-E8FEDB4512A9}" dt="2018-04-13T19:30:00.156" v="856" actId="5793"/>
          <ac:spMkLst>
            <pc:docMk/>
            <pc:sldMk cId="2945777196" sldId="297"/>
            <ac:spMk id="3" creationId="{D2313052-9D9F-4BF2-873F-06286F373B0B}"/>
          </ac:spMkLst>
        </pc:spChg>
        <pc:spChg chg="add del mod">
          <ac:chgData name="Cara Welch" userId="c5bc0eff-c5fd-4ba7-a961-77a29e0fc8c1" providerId="ADAL" clId="{C3832DB2-5DFA-434C-B74D-E8FEDB4512A9}" dt="2018-04-13T19:29:58.059" v="854" actId="5793"/>
          <ac:spMkLst>
            <pc:docMk/>
            <pc:sldMk cId="2945777196" sldId="297"/>
            <ac:spMk id="4" creationId="{0BEEEFB2-016F-409B-8068-F1FE896FA980}"/>
          </ac:spMkLst>
        </pc:spChg>
        <pc:spChg chg="add mod">
          <ac:chgData name="Cara Welch" userId="c5bc0eff-c5fd-4ba7-a961-77a29e0fc8c1" providerId="ADAL" clId="{C3832DB2-5DFA-434C-B74D-E8FEDB4512A9}" dt="2018-04-13T19:30:37.574" v="878" actId="5793"/>
          <ac:spMkLst>
            <pc:docMk/>
            <pc:sldMk cId="2945777196" sldId="297"/>
            <ac:spMk id="5" creationId="{F4AEA0A3-9886-4D6E-85FC-6EB2711E9C40}"/>
          </ac:spMkLst>
        </pc:spChg>
      </pc:sldChg>
      <pc:sldChg chg="addSp delSp modSp add">
        <pc:chgData name="Cara Welch" userId="c5bc0eff-c5fd-4ba7-a961-77a29e0fc8c1" providerId="ADAL" clId="{C3832DB2-5DFA-434C-B74D-E8FEDB4512A9}" dt="2018-04-13T19:37:24.252" v="1366" actId="207"/>
        <pc:sldMkLst>
          <pc:docMk/>
          <pc:sldMk cId="938809579" sldId="298"/>
        </pc:sldMkLst>
        <pc:spChg chg="mod">
          <ac:chgData name="Cara Welch" userId="c5bc0eff-c5fd-4ba7-a961-77a29e0fc8c1" providerId="ADAL" clId="{C3832DB2-5DFA-434C-B74D-E8FEDB4512A9}" dt="2018-04-13T19:33:48.962" v="1008" actId="313"/>
          <ac:spMkLst>
            <pc:docMk/>
            <pc:sldMk cId="938809579" sldId="298"/>
            <ac:spMk id="2" creationId="{D3D15562-C37E-426E-978A-122986DAA4C6}"/>
          </ac:spMkLst>
        </pc:spChg>
        <pc:spChg chg="del">
          <ac:chgData name="Cara Welch" userId="c5bc0eff-c5fd-4ba7-a961-77a29e0fc8c1" providerId="ADAL" clId="{C3832DB2-5DFA-434C-B74D-E8FEDB4512A9}" dt="2018-04-13T19:34:10.681" v="1009" actId="1032"/>
          <ac:spMkLst>
            <pc:docMk/>
            <pc:sldMk cId="938809579" sldId="298"/>
            <ac:spMk id="3" creationId="{09740C18-35CA-4D93-8806-0FB664F802E3}"/>
          </ac:spMkLst>
        </pc:spChg>
        <pc:graphicFrameChg chg="add mod">
          <ac:chgData name="Cara Welch" userId="c5bc0eff-c5fd-4ba7-a961-77a29e0fc8c1" providerId="ADAL" clId="{C3832DB2-5DFA-434C-B74D-E8FEDB4512A9}" dt="2018-04-13T19:37:24.252" v="1366" actId="207"/>
          <ac:graphicFrameMkLst>
            <pc:docMk/>
            <pc:sldMk cId="938809579" sldId="298"/>
            <ac:graphicFrameMk id="4" creationId="{2F2D28FF-87EE-4AED-B184-7DFE3E1AED4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Hospital</a:t>
            </a:r>
            <a:r>
              <a:rPr lang="en-US" baseline="0" dirty="0"/>
              <a:t> Type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Hospital Type</c:v>
                </c:pt>
              </c:strCache>
            </c:strRef>
          </c:tx>
          <c:dPt>
            <c:idx val="0"/>
            <c:bubble3D val="0"/>
            <c:spPr>
              <a:solidFill>
                <a:srgbClr val="0075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F4-475B-9C12-7A3C0E4E00A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F4-475B-9C12-7A3C0E4E00AA}"/>
              </c:ext>
            </c:extLst>
          </c:dPt>
          <c:dPt>
            <c:idx val="2"/>
            <c:bubble3D val="0"/>
            <c:spPr>
              <a:solidFill>
                <a:srgbClr val="111C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F4-475B-9C12-7A3C0E4E00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F4-475B-9C12-7A3C0E4E00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F4-475B-9C12-7A3C0E4E00AA}"/>
              </c:ext>
            </c:extLst>
          </c:dPt>
          <c:dLbls>
            <c:dLbl>
              <c:idx val="1"/>
              <c:layout>
                <c:manualLayout>
                  <c:x val="-0.14021070210624076"/>
                  <c:y val="-8.4550179536882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37066402378588"/>
                      <c:h val="0.229032979977232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DF4-475B-9C12-7A3C0E4E0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3"/>
                <c:pt idx="0">
                  <c:v>Critical Access</c:v>
                </c:pt>
                <c:pt idx="1">
                  <c:v>Freestanding EDs</c:v>
                </c:pt>
                <c:pt idx="2">
                  <c:v>Acute Care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F4-475B-9C12-7A3C0E4E0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Hospital Location</c:v>
                </c:pt>
              </c:strCache>
            </c:strRef>
          </c:tx>
          <c:spPr>
            <a:solidFill>
              <a:srgbClr val="00A7E1"/>
            </a:solidFill>
          </c:spPr>
          <c:dPt>
            <c:idx val="0"/>
            <c:bubble3D val="0"/>
            <c:spPr>
              <a:solidFill>
                <a:srgbClr val="00A7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B5-4696-BCAA-6860ADECF76A}"/>
              </c:ext>
            </c:extLst>
          </c:dPt>
          <c:dPt>
            <c:idx val="1"/>
            <c:bubble3D val="0"/>
            <c:spPr>
              <a:solidFill>
                <a:srgbClr val="672D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B5-4696-BCAA-6860ADECF76A}"/>
              </c:ext>
            </c:extLst>
          </c:dPt>
          <c:dPt>
            <c:idx val="2"/>
            <c:bubble3D val="0"/>
            <c:spPr>
              <a:solidFill>
                <a:srgbClr val="00A7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B5-4696-BCAA-6860ADECF76A}"/>
              </c:ext>
            </c:extLst>
          </c:dPt>
          <c:dPt>
            <c:idx val="3"/>
            <c:bubble3D val="0"/>
            <c:spPr>
              <a:solidFill>
                <a:srgbClr val="00A7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B5-4696-BCAA-6860ADECF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B5-4696-BCAA-6860ADEC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Trauma Designation</c:v>
                </c:pt>
              </c:strCache>
            </c:strRef>
          </c:tx>
          <c:dPt>
            <c:idx val="0"/>
            <c:bubble3D val="0"/>
            <c:spPr>
              <a:solidFill>
                <a:srgbClr val="111C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3D-4747-A1AE-B004C00E1651}"/>
              </c:ext>
            </c:extLst>
          </c:dPt>
          <c:dPt>
            <c:idx val="1"/>
            <c:bubble3D val="0"/>
            <c:spPr>
              <a:solidFill>
                <a:srgbClr val="0075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3D-4747-A1AE-B004C00E1651}"/>
              </c:ext>
            </c:extLst>
          </c:dPt>
          <c:dPt>
            <c:idx val="2"/>
            <c:bubble3D val="0"/>
            <c:spPr>
              <a:solidFill>
                <a:srgbClr val="4040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3D-4747-A1AE-B004C00E1651}"/>
              </c:ext>
            </c:extLst>
          </c:dPt>
          <c:dPt>
            <c:idx val="3"/>
            <c:bubble3D val="0"/>
            <c:spPr>
              <a:solidFill>
                <a:srgbClr val="672D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3D-4747-A1AE-B004C00E1651}"/>
              </c:ext>
            </c:extLst>
          </c:dPt>
          <c:dPt>
            <c:idx val="4"/>
            <c:bubble3D val="0"/>
            <c:spPr>
              <a:solidFill>
                <a:srgbClr val="00A7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3D-4747-A1AE-B004C00E1651}"/>
              </c:ext>
            </c:extLst>
          </c:dPt>
          <c:dLbls>
            <c:dLbl>
              <c:idx val="2"/>
              <c:layout>
                <c:manualLayout>
                  <c:x val="0.13270295710426269"/>
                  <c:y val="-9.76215356330881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3D-4747-A1AE-B004C00E1651}"/>
                </c:ext>
              </c:extLst>
            </c:dLbl>
            <c:dLbl>
              <c:idx val="4"/>
              <c:layout>
                <c:manualLayout>
                  <c:x val="0.14876953311794255"/>
                  <c:y val="0.160836993410926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3D-4747-A1AE-B004C00E1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Level IV</c:v>
                </c:pt>
                <c:pt idx="2">
                  <c:v>Level III</c:v>
                </c:pt>
                <c:pt idx="3">
                  <c:v>Level II 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3D-4747-A1AE-B004C00E1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6EED3-0BB9-407D-A644-5DAD26D277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F37F799-B913-434E-8D7C-7516797979F7}">
      <dgm:prSet phldrT="[Text]" custT="1"/>
      <dgm:spPr>
        <a:solidFill>
          <a:srgbClr val="672D8B"/>
        </a:solidFill>
      </dgm:spPr>
      <dgm:t>
        <a:bodyPr/>
        <a:lstStyle/>
        <a:p>
          <a:r>
            <a:rPr lang="en-US" sz="3200" dirty="0"/>
            <a:t>Need:</a:t>
          </a:r>
        </a:p>
        <a:p>
          <a:r>
            <a:rPr lang="en-US" sz="1600" dirty="0"/>
            <a:t>CHA hospitals requested support for opioid work</a:t>
          </a:r>
        </a:p>
        <a:p>
          <a:endParaRPr lang="en-US" sz="1900" dirty="0"/>
        </a:p>
        <a:p>
          <a:endParaRPr lang="en-US" sz="1900" dirty="0"/>
        </a:p>
      </dgm:t>
    </dgm:pt>
    <dgm:pt modelId="{C8AC2B51-BE96-48D1-91E0-7604E10E0DD2}" type="parTrans" cxnId="{E89B45D8-7277-4880-B4A8-C04B0CAB9C77}">
      <dgm:prSet/>
      <dgm:spPr/>
      <dgm:t>
        <a:bodyPr/>
        <a:lstStyle/>
        <a:p>
          <a:endParaRPr lang="en-US"/>
        </a:p>
      </dgm:t>
    </dgm:pt>
    <dgm:pt modelId="{EDAAC939-2BC2-4788-9604-1E9443A34F82}" type="sibTrans" cxnId="{E89B45D8-7277-4880-B4A8-C04B0CAB9C77}">
      <dgm:prSet/>
      <dgm:spPr/>
      <dgm:t>
        <a:bodyPr/>
        <a:lstStyle/>
        <a:p>
          <a:endParaRPr lang="en-US"/>
        </a:p>
      </dgm:t>
    </dgm:pt>
    <dgm:pt modelId="{FDFDEA54-84A3-4632-AE24-56979B1C095A}">
      <dgm:prSet phldrT="[Text]" custT="1"/>
      <dgm:spPr>
        <a:solidFill>
          <a:srgbClr val="672D8B"/>
        </a:solidFill>
      </dgm:spPr>
      <dgm:t>
        <a:bodyPr/>
        <a:lstStyle/>
        <a:p>
          <a:r>
            <a:rPr lang="en-US" sz="3200" dirty="0"/>
            <a:t>Opportunity:</a:t>
          </a:r>
        </a:p>
        <a:p>
          <a:r>
            <a:rPr lang="en-US" sz="1600" dirty="0"/>
            <a:t>Pain is the #1 reason for ED visits</a:t>
          </a:r>
        </a:p>
        <a:p>
          <a:endParaRPr lang="en-US" sz="1900" dirty="0"/>
        </a:p>
        <a:p>
          <a:endParaRPr lang="en-US" sz="1900" dirty="0"/>
        </a:p>
      </dgm:t>
    </dgm:pt>
    <dgm:pt modelId="{FF2BF42E-995E-4C72-BF28-AD239B7BE21E}" type="parTrans" cxnId="{311E8F2C-85C5-4E37-8255-071F4FDB50A1}">
      <dgm:prSet/>
      <dgm:spPr/>
      <dgm:t>
        <a:bodyPr/>
        <a:lstStyle/>
        <a:p>
          <a:endParaRPr lang="en-US"/>
        </a:p>
      </dgm:t>
    </dgm:pt>
    <dgm:pt modelId="{20B04C5C-0925-418D-AE06-DD0FEFC64069}" type="sibTrans" cxnId="{311E8F2C-85C5-4E37-8255-071F4FDB50A1}">
      <dgm:prSet/>
      <dgm:spPr/>
      <dgm:t>
        <a:bodyPr/>
        <a:lstStyle/>
        <a:p>
          <a:endParaRPr lang="en-US"/>
        </a:p>
      </dgm:t>
    </dgm:pt>
    <dgm:pt modelId="{0FBDC86F-576E-40A2-B5AC-7E703AC54CF3}">
      <dgm:prSet phldrT="[Text]" custT="1"/>
      <dgm:spPr>
        <a:solidFill>
          <a:srgbClr val="672D8B"/>
        </a:solidFill>
      </dgm:spPr>
      <dgm:t>
        <a:bodyPr/>
        <a:lstStyle/>
        <a:p>
          <a:r>
            <a:rPr lang="en-US" sz="3000" dirty="0"/>
            <a:t>Solution: </a:t>
          </a:r>
        </a:p>
        <a:p>
          <a:r>
            <a:rPr lang="en-US" sz="1600" dirty="0"/>
            <a:t>Colorado ACEP </a:t>
          </a:r>
          <a:r>
            <a:rPr lang="en-US" sz="1600" i="1" dirty="0"/>
            <a:t>2017 Opioid Prescribing &amp; Treatment Guidelines</a:t>
          </a:r>
          <a:r>
            <a:rPr lang="en-US" sz="1600" i="0" dirty="0"/>
            <a:t> first in the nation to promote alternatives to opioids in multiple ED’s </a:t>
          </a:r>
          <a:endParaRPr lang="en-US" sz="1600" dirty="0"/>
        </a:p>
      </dgm:t>
    </dgm:pt>
    <dgm:pt modelId="{2B7FBC14-2104-4DE5-8714-D970472FEF65}" type="parTrans" cxnId="{C2D90F76-5C11-4EB7-8FCF-484BCC3DDD3A}">
      <dgm:prSet/>
      <dgm:spPr/>
      <dgm:t>
        <a:bodyPr/>
        <a:lstStyle/>
        <a:p>
          <a:endParaRPr lang="en-US"/>
        </a:p>
      </dgm:t>
    </dgm:pt>
    <dgm:pt modelId="{083631BF-415E-4792-A574-926F11975302}" type="sibTrans" cxnId="{C2D90F76-5C11-4EB7-8FCF-484BCC3DDD3A}">
      <dgm:prSet/>
      <dgm:spPr/>
      <dgm:t>
        <a:bodyPr/>
        <a:lstStyle/>
        <a:p>
          <a:endParaRPr lang="en-US"/>
        </a:p>
      </dgm:t>
    </dgm:pt>
    <dgm:pt modelId="{88872D45-AF46-4BDE-B2C2-A8A738DFC323}" type="pres">
      <dgm:prSet presAssocID="{7B56EED3-0BB9-407D-A644-5DAD26D2772C}" presName="CompostProcess" presStyleCnt="0">
        <dgm:presLayoutVars>
          <dgm:dir/>
          <dgm:resizeHandles val="exact"/>
        </dgm:presLayoutVars>
      </dgm:prSet>
      <dgm:spPr/>
    </dgm:pt>
    <dgm:pt modelId="{B8D12938-9D0D-4039-8BA8-796A802D6B44}" type="pres">
      <dgm:prSet presAssocID="{7B56EED3-0BB9-407D-A644-5DAD26D2772C}" presName="arrow" presStyleLbl="bgShp" presStyleIdx="0" presStyleCnt="1" custLinFactNeighborX="114"/>
      <dgm:spPr>
        <a:solidFill>
          <a:srgbClr val="002060">
            <a:alpha val="20000"/>
          </a:srgbClr>
        </a:solidFill>
      </dgm:spPr>
    </dgm:pt>
    <dgm:pt modelId="{572E16F5-0619-4F16-82F9-E90AED1523B8}" type="pres">
      <dgm:prSet presAssocID="{7B56EED3-0BB9-407D-A644-5DAD26D2772C}" presName="linearProcess" presStyleCnt="0"/>
      <dgm:spPr/>
    </dgm:pt>
    <dgm:pt modelId="{AF160DFF-1C7D-419B-9E9D-9DB58C4EEC05}" type="pres">
      <dgm:prSet presAssocID="{DF37F799-B913-434E-8D7C-7516797979F7}" presName="textNode" presStyleLbl="node1" presStyleIdx="0" presStyleCnt="3" custScaleY="133702" custLinFactNeighborX="-1911" custLinFactNeighborY="976">
        <dgm:presLayoutVars>
          <dgm:bulletEnabled val="1"/>
        </dgm:presLayoutVars>
      </dgm:prSet>
      <dgm:spPr/>
    </dgm:pt>
    <dgm:pt modelId="{AD2025E2-537F-46ED-8E82-E5AFE22A985D}" type="pres">
      <dgm:prSet presAssocID="{EDAAC939-2BC2-4788-9604-1E9443A34F82}" presName="sibTrans" presStyleCnt="0"/>
      <dgm:spPr/>
    </dgm:pt>
    <dgm:pt modelId="{62F7C41D-9E34-47DF-9BCA-AB9B5A0F7177}" type="pres">
      <dgm:prSet presAssocID="{FDFDEA54-84A3-4632-AE24-56979B1C095A}" presName="textNode" presStyleLbl="node1" presStyleIdx="1" presStyleCnt="3" custScaleY="133702" custLinFactNeighborX="-6912" custLinFactNeighborY="976">
        <dgm:presLayoutVars>
          <dgm:bulletEnabled val="1"/>
        </dgm:presLayoutVars>
      </dgm:prSet>
      <dgm:spPr/>
    </dgm:pt>
    <dgm:pt modelId="{61889E2E-FAE6-4586-A0A3-E775E512F9D6}" type="pres">
      <dgm:prSet presAssocID="{20B04C5C-0925-418D-AE06-DD0FEFC64069}" presName="sibTrans" presStyleCnt="0"/>
      <dgm:spPr/>
    </dgm:pt>
    <dgm:pt modelId="{CB464CD8-2D28-45AB-BF29-7849D40CB4A8}" type="pres">
      <dgm:prSet presAssocID="{0FBDC86F-576E-40A2-B5AC-7E703AC54CF3}" presName="textNode" presStyleLbl="node1" presStyleIdx="2" presStyleCnt="3" custScaleY="135654">
        <dgm:presLayoutVars>
          <dgm:bulletEnabled val="1"/>
        </dgm:presLayoutVars>
      </dgm:prSet>
      <dgm:spPr/>
    </dgm:pt>
  </dgm:ptLst>
  <dgm:cxnLst>
    <dgm:cxn modelId="{311E8F2C-85C5-4E37-8255-071F4FDB50A1}" srcId="{7B56EED3-0BB9-407D-A644-5DAD26D2772C}" destId="{FDFDEA54-84A3-4632-AE24-56979B1C095A}" srcOrd="1" destOrd="0" parTransId="{FF2BF42E-995E-4C72-BF28-AD239B7BE21E}" sibTransId="{20B04C5C-0925-418D-AE06-DD0FEFC64069}"/>
    <dgm:cxn modelId="{7C6AB349-76E8-4C53-9657-BDD01C8BA4A0}" type="presOf" srcId="{0FBDC86F-576E-40A2-B5AC-7E703AC54CF3}" destId="{CB464CD8-2D28-45AB-BF29-7849D40CB4A8}" srcOrd="0" destOrd="0" presId="urn:microsoft.com/office/officeart/2005/8/layout/hProcess9"/>
    <dgm:cxn modelId="{C2D90F76-5C11-4EB7-8FCF-484BCC3DDD3A}" srcId="{7B56EED3-0BB9-407D-A644-5DAD26D2772C}" destId="{0FBDC86F-576E-40A2-B5AC-7E703AC54CF3}" srcOrd="2" destOrd="0" parTransId="{2B7FBC14-2104-4DE5-8714-D970472FEF65}" sibTransId="{083631BF-415E-4792-A574-926F11975302}"/>
    <dgm:cxn modelId="{E2CCA4A2-DB51-4B4A-A1D5-9FDA0754FFB8}" type="presOf" srcId="{7B56EED3-0BB9-407D-A644-5DAD26D2772C}" destId="{88872D45-AF46-4BDE-B2C2-A8A738DFC323}" srcOrd="0" destOrd="0" presId="urn:microsoft.com/office/officeart/2005/8/layout/hProcess9"/>
    <dgm:cxn modelId="{193155BD-4383-4EE6-B118-228141CCAD4D}" type="presOf" srcId="{DF37F799-B913-434E-8D7C-7516797979F7}" destId="{AF160DFF-1C7D-419B-9E9D-9DB58C4EEC05}" srcOrd="0" destOrd="0" presId="urn:microsoft.com/office/officeart/2005/8/layout/hProcess9"/>
    <dgm:cxn modelId="{E89B45D8-7277-4880-B4A8-C04B0CAB9C77}" srcId="{7B56EED3-0BB9-407D-A644-5DAD26D2772C}" destId="{DF37F799-B913-434E-8D7C-7516797979F7}" srcOrd="0" destOrd="0" parTransId="{C8AC2B51-BE96-48D1-91E0-7604E10E0DD2}" sibTransId="{EDAAC939-2BC2-4788-9604-1E9443A34F82}"/>
    <dgm:cxn modelId="{7D575FFB-292E-42BE-9BD7-FAA70B157492}" type="presOf" srcId="{FDFDEA54-84A3-4632-AE24-56979B1C095A}" destId="{62F7C41D-9E34-47DF-9BCA-AB9B5A0F7177}" srcOrd="0" destOrd="0" presId="urn:microsoft.com/office/officeart/2005/8/layout/hProcess9"/>
    <dgm:cxn modelId="{16463C9F-25CE-4E04-AE60-BD5D80934C92}" type="presParOf" srcId="{88872D45-AF46-4BDE-B2C2-A8A738DFC323}" destId="{B8D12938-9D0D-4039-8BA8-796A802D6B44}" srcOrd="0" destOrd="0" presId="urn:microsoft.com/office/officeart/2005/8/layout/hProcess9"/>
    <dgm:cxn modelId="{F9B818DD-A9FC-4996-9BAD-5892B643C306}" type="presParOf" srcId="{88872D45-AF46-4BDE-B2C2-A8A738DFC323}" destId="{572E16F5-0619-4F16-82F9-E90AED1523B8}" srcOrd="1" destOrd="0" presId="urn:microsoft.com/office/officeart/2005/8/layout/hProcess9"/>
    <dgm:cxn modelId="{295B97BB-744E-4382-ACD6-8F4EEA665FB0}" type="presParOf" srcId="{572E16F5-0619-4F16-82F9-E90AED1523B8}" destId="{AF160DFF-1C7D-419B-9E9D-9DB58C4EEC05}" srcOrd="0" destOrd="0" presId="urn:microsoft.com/office/officeart/2005/8/layout/hProcess9"/>
    <dgm:cxn modelId="{94BD69D4-F3F7-4277-9128-B80C292B3268}" type="presParOf" srcId="{572E16F5-0619-4F16-82F9-E90AED1523B8}" destId="{AD2025E2-537F-46ED-8E82-E5AFE22A985D}" srcOrd="1" destOrd="0" presId="urn:microsoft.com/office/officeart/2005/8/layout/hProcess9"/>
    <dgm:cxn modelId="{7219F9CB-78DD-4863-ABB4-F445E67D9D6F}" type="presParOf" srcId="{572E16F5-0619-4F16-82F9-E90AED1523B8}" destId="{62F7C41D-9E34-47DF-9BCA-AB9B5A0F7177}" srcOrd="2" destOrd="0" presId="urn:microsoft.com/office/officeart/2005/8/layout/hProcess9"/>
    <dgm:cxn modelId="{AA21593A-9F9F-4E1E-BDEA-1CB685DAA6DB}" type="presParOf" srcId="{572E16F5-0619-4F16-82F9-E90AED1523B8}" destId="{61889E2E-FAE6-4586-A0A3-E775E512F9D6}" srcOrd="3" destOrd="0" presId="urn:microsoft.com/office/officeart/2005/8/layout/hProcess9"/>
    <dgm:cxn modelId="{7E527B03-9A0B-4B59-837A-535A8459B543}" type="presParOf" srcId="{572E16F5-0619-4F16-82F9-E90AED1523B8}" destId="{CB464CD8-2D28-45AB-BF29-7849D40CB4A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5474E-D650-44A2-AAC1-E4966A949B7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1785B048-E389-40CE-81A7-900B5DAB43FE}">
      <dgm:prSet phldrT="[Text]"/>
      <dgm:spPr>
        <a:solidFill>
          <a:srgbClr val="111C4E"/>
        </a:solidFill>
      </dgm:spPr>
      <dgm:t>
        <a:bodyPr/>
        <a:lstStyle/>
        <a:p>
          <a:r>
            <a:rPr lang="en-US" dirty="0"/>
            <a:t>Assist pilot hospitals with sustainability plans</a:t>
          </a:r>
        </a:p>
      </dgm:t>
    </dgm:pt>
    <dgm:pt modelId="{543F1102-4B64-4566-A074-EBF13C138FD2}" type="parTrans" cxnId="{9944949F-E06D-467A-B46E-4EA5D08F0914}">
      <dgm:prSet/>
      <dgm:spPr/>
      <dgm:t>
        <a:bodyPr/>
        <a:lstStyle/>
        <a:p>
          <a:endParaRPr lang="en-US"/>
        </a:p>
      </dgm:t>
    </dgm:pt>
    <dgm:pt modelId="{6A55561B-EB5E-4374-8320-7874B1EBAF0C}" type="sibTrans" cxnId="{9944949F-E06D-467A-B46E-4EA5D08F0914}">
      <dgm:prSet/>
      <dgm:spPr/>
      <dgm:t>
        <a:bodyPr/>
        <a:lstStyle/>
        <a:p>
          <a:endParaRPr lang="en-US" dirty="0"/>
        </a:p>
      </dgm:t>
    </dgm:pt>
    <dgm:pt modelId="{9D0BD753-0123-4554-A859-B01E87AD185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Provide support from CHA and Colorado ACEP for Colorado EDs implementing the ALTO approach – goal is statewide adoption</a:t>
          </a:r>
        </a:p>
      </dgm:t>
    </dgm:pt>
    <dgm:pt modelId="{24A8833D-EB8B-42F4-AF63-895F8439BEC8}" type="parTrans" cxnId="{A05E8D58-2256-46F1-84E4-4818BB03E59D}">
      <dgm:prSet/>
      <dgm:spPr/>
      <dgm:t>
        <a:bodyPr/>
        <a:lstStyle/>
        <a:p>
          <a:endParaRPr lang="en-US"/>
        </a:p>
      </dgm:t>
    </dgm:pt>
    <dgm:pt modelId="{15616F2D-6A41-497F-AC25-B4480A5CC0DB}" type="sibTrans" cxnId="{A05E8D58-2256-46F1-84E4-4818BB03E59D}">
      <dgm:prSet/>
      <dgm:spPr/>
      <dgm:t>
        <a:bodyPr/>
        <a:lstStyle/>
        <a:p>
          <a:endParaRPr lang="en-US" dirty="0"/>
        </a:p>
      </dgm:t>
    </dgm:pt>
    <dgm:pt modelId="{DEC64B2E-7BC6-4453-8675-70C374E1E4C3}">
      <dgm:prSet/>
      <dgm:spPr>
        <a:solidFill>
          <a:srgbClr val="007580"/>
        </a:solidFill>
      </dgm:spPr>
      <dgm:t>
        <a:bodyPr/>
        <a:lstStyle/>
        <a:p>
          <a:r>
            <a:rPr lang="en-US" dirty="0"/>
            <a:t>Identify additional venues for implementation (e.g., promote out-of-state adoption)</a:t>
          </a:r>
        </a:p>
      </dgm:t>
    </dgm:pt>
    <dgm:pt modelId="{E14BDC0D-E4AB-40DB-9B79-D82C6B941F1E}" type="parTrans" cxnId="{A47D52F9-CC6A-46CD-A7CF-F7FEA5792CF3}">
      <dgm:prSet/>
      <dgm:spPr/>
      <dgm:t>
        <a:bodyPr/>
        <a:lstStyle/>
        <a:p>
          <a:endParaRPr lang="en-US"/>
        </a:p>
      </dgm:t>
    </dgm:pt>
    <dgm:pt modelId="{FA416B88-0028-4FD7-8546-224D671B622A}" type="sibTrans" cxnId="{A47D52F9-CC6A-46CD-A7CF-F7FEA5792CF3}">
      <dgm:prSet/>
      <dgm:spPr/>
      <dgm:t>
        <a:bodyPr/>
        <a:lstStyle/>
        <a:p>
          <a:endParaRPr lang="en-US"/>
        </a:p>
      </dgm:t>
    </dgm:pt>
    <dgm:pt modelId="{872C0895-AC43-418B-A7A7-D32852DB91FE}" type="pres">
      <dgm:prSet presAssocID="{9205474E-D650-44A2-AAC1-E4966A949B78}" presName="outerComposite" presStyleCnt="0">
        <dgm:presLayoutVars>
          <dgm:chMax val="5"/>
          <dgm:dir/>
          <dgm:resizeHandles val="exact"/>
        </dgm:presLayoutVars>
      </dgm:prSet>
      <dgm:spPr/>
    </dgm:pt>
    <dgm:pt modelId="{E666F3FC-276F-4E54-A2A8-A9DBA3327E78}" type="pres">
      <dgm:prSet presAssocID="{9205474E-D650-44A2-AAC1-E4966A949B78}" presName="dummyMaxCanvas" presStyleCnt="0">
        <dgm:presLayoutVars/>
      </dgm:prSet>
      <dgm:spPr/>
    </dgm:pt>
    <dgm:pt modelId="{3382A210-C576-4BFA-BE96-943C18E0044A}" type="pres">
      <dgm:prSet presAssocID="{9205474E-D650-44A2-AAC1-E4966A949B78}" presName="ThreeNodes_1" presStyleLbl="node1" presStyleIdx="0" presStyleCnt="3">
        <dgm:presLayoutVars>
          <dgm:bulletEnabled val="1"/>
        </dgm:presLayoutVars>
      </dgm:prSet>
      <dgm:spPr/>
    </dgm:pt>
    <dgm:pt modelId="{16B54CE8-A1D0-4A43-97E3-3F9D1264ECDC}" type="pres">
      <dgm:prSet presAssocID="{9205474E-D650-44A2-AAC1-E4966A949B78}" presName="ThreeNodes_2" presStyleLbl="node1" presStyleIdx="1" presStyleCnt="3">
        <dgm:presLayoutVars>
          <dgm:bulletEnabled val="1"/>
        </dgm:presLayoutVars>
      </dgm:prSet>
      <dgm:spPr/>
    </dgm:pt>
    <dgm:pt modelId="{667A5109-F13B-40C3-B556-CD2DDF8CBE72}" type="pres">
      <dgm:prSet presAssocID="{9205474E-D650-44A2-AAC1-E4966A949B78}" presName="ThreeNodes_3" presStyleLbl="node1" presStyleIdx="2" presStyleCnt="3">
        <dgm:presLayoutVars>
          <dgm:bulletEnabled val="1"/>
        </dgm:presLayoutVars>
      </dgm:prSet>
      <dgm:spPr/>
    </dgm:pt>
    <dgm:pt modelId="{E9F6DAD4-3595-4816-A1EE-BB3CADDC90BB}" type="pres">
      <dgm:prSet presAssocID="{9205474E-D650-44A2-AAC1-E4966A949B78}" presName="ThreeConn_1-2" presStyleLbl="fgAccFollowNode1" presStyleIdx="0" presStyleCnt="2">
        <dgm:presLayoutVars>
          <dgm:bulletEnabled val="1"/>
        </dgm:presLayoutVars>
      </dgm:prSet>
      <dgm:spPr/>
    </dgm:pt>
    <dgm:pt modelId="{6CA569E9-517E-44E5-8AF3-7D633840A5AD}" type="pres">
      <dgm:prSet presAssocID="{9205474E-D650-44A2-AAC1-E4966A949B78}" presName="ThreeConn_2-3" presStyleLbl="fgAccFollowNode1" presStyleIdx="1" presStyleCnt="2">
        <dgm:presLayoutVars>
          <dgm:bulletEnabled val="1"/>
        </dgm:presLayoutVars>
      </dgm:prSet>
      <dgm:spPr/>
    </dgm:pt>
    <dgm:pt modelId="{3893F422-3848-4F73-AC63-0DE653424D65}" type="pres">
      <dgm:prSet presAssocID="{9205474E-D650-44A2-AAC1-E4966A949B78}" presName="ThreeNodes_1_text" presStyleLbl="node1" presStyleIdx="2" presStyleCnt="3">
        <dgm:presLayoutVars>
          <dgm:bulletEnabled val="1"/>
        </dgm:presLayoutVars>
      </dgm:prSet>
      <dgm:spPr/>
    </dgm:pt>
    <dgm:pt modelId="{CC6D6A0E-84BA-4B6D-8D6A-F2555E2E7E3A}" type="pres">
      <dgm:prSet presAssocID="{9205474E-D650-44A2-AAC1-E4966A949B78}" presName="ThreeNodes_2_text" presStyleLbl="node1" presStyleIdx="2" presStyleCnt="3">
        <dgm:presLayoutVars>
          <dgm:bulletEnabled val="1"/>
        </dgm:presLayoutVars>
      </dgm:prSet>
      <dgm:spPr/>
    </dgm:pt>
    <dgm:pt modelId="{B96EC52F-9B98-46B6-8EB0-63C2A0DD98CC}" type="pres">
      <dgm:prSet presAssocID="{9205474E-D650-44A2-AAC1-E4966A949B7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C13180F-8B6C-4C65-BC56-837EC5148E61}" type="presOf" srcId="{6A55561B-EB5E-4374-8320-7874B1EBAF0C}" destId="{E9F6DAD4-3595-4816-A1EE-BB3CADDC90BB}" srcOrd="0" destOrd="0" presId="urn:microsoft.com/office/officeart/2005/8/layout/vProcess5"/>
    <dgm:cxn modelId="{D2FAAC35-E433-4C0A-990E-C15D87B64CEF}" type="presOf" srcId="{DEC64B2E-7BC6-4453-8675-70C374E1E4C3}" destId="{667A5109-F13B-40C3-B556-CD2DDF8CBE72}" srcOrd="0" destOrd="0" presId="urn:microsoft.com/office/officeart/2005/8/layout/vProcess5"/>
    <dgm:cxn modelId="{8D9E816F-AFF3-4F35-9D98-E55EC07726AE}" type="presOf" srcId="{9D0BD753-0123-4554-A859-B01E87AD1858}" destId="{CC6D6A0E-84BA-4B6D-8D6A-F2555E2E7E3A}" srcOrd="1" destOrd="0" presId="urn:microsoft.com/office/officeart/2005/8/layout/vProcess5"/>
    <dgm:cxn modelId="{A05E8D58-2256-46F1-84E4-4818BB03E59D}" srcId="{9205474E-D650-44A2-AAC1-E4966A949B78}" destId="{9D0BD753-0123-4554-A859-B01E87AD1858}" srcOrd="1" destOrd="0" parTransId="{24A8833D-EB8B-42F4-AF63-895F8439BEC8}" sibTransId="{15616F2D-6A41-497F-AC25-B4480A5CC0DB}"/>
    <dgm:cxn modelId="{BB7C2182-A9CD-47FF-B0A6-C496C77F28EB}" type="presOf" srcId="{DEC64B2E-7BC6-4453-8675-70C374E1E4C3}" destId="{B96EC52F-9B98-46B6-8EB0-63C2A0DD98CC}" srcOrd="1" destOrd="0" presId="urn:microsoft.com/office/officeart/2005/8/layout/vProcess5"/>
    <dgm:cxn modelId="{7F4C709B-3A55-4200-B96C-92791282CDD1}" type="presOf" srcId="{15616F2D-6A41-497F-AC25-B4480A5CC0DB}" destId="{6CA569E9-517E-44E5-8AF3-7D633840A5AD}" srcOrd="0" destOrd="0" presId="urn:microsoft.com/office/officeart/2005/8/layout/vProcess5"/>
    <dgm:cxn modelId="{9944949F-E06D-467A-B46E-4EA5D08F0914}" srcId="{9205474E-D650-44A2-AAC1-E4966A949B78}" destId="{1785B048-E389-40CE-81A7-900B5DAB43FE}" srcOrd="0" destOrd="0" parTransId="{543F1102-4B64-4566-A074-EBF13C138FD2}" sibTransId="{6A55561B-EB5E-4374-8320-7874B1EBAF0C}"/>
    <dgm:cxn modelId="{6DD30AB9-10CF-4873-9593-22527A10AA9E}" type="presOf" srcId="{9205474E-D650-44A2-AAC1-E4966A949B78}" destId="{872C0895-AC43-418B-A7A7-D32852DB91FE}" srcOrd="0" destOrd="0" presId="urn:microsoft.com/office/officeart/2005/8/layout/vProcess5"/>
    <dgm:cxn modelId="{BEC882E0-60BB-4C3A-9CA9-9C18C26F6F62}" type="presOf" srcId="{9D0BD753-0123-4554-A859-B01E87AD1858}" destId="{16B54CE8-A1D0-4A43-97E3-3F9D1264ECDC}" srcOrd="0" destOrd="0" presId="urn:microsoft.com/office/officeart/2005/8/layout/vProcess5"/>
    <dgm:cxn modelId="{755E2FE8-A7F9-4683-96E2-C6CA70681EC4}" type="presOf" srcId="{1785B048-E389-40CE-81A7-900B5DAB43FE}" destId="{3382A210-C576-4BFA-BE96-943C18E0044A}" srcOrd="0" destOrd="0" presId="urn:microsoft.com/office/officeart/2005/8/layout/vProcess5"/>
    <dgm:cxn modelId="{71DFC0EB-B69A-4B2F-A1E5-47034BE06627}" type="presOf" srcId="{1785B048-E389-40CE-81A7-900B5DAB43FE}" destId="{3893F422-3848-4F73-AC63-0DE653424D65}" srcOrd="1" destOrd="0" presId="urn:microsoft.com/office/officeart/2005/8/layout/vProcess5"/>
    <dgm:cxn modelId="{A47D52F9-CC6A-46CD-A7CF-F7FEA5792CF3}" srcId="{9205474E-D650-44A2-AAC1-E4966A949B78}" destId="{DEC64B2E-7BC6-4453-8675-70C374E1E4C3}" srcOrd="2" destOrd="0" parTransId="{E14BDC0D-E4AB-40DB-9B79-D82C6B941F1E}" sibTransId="{FA416B88-0028-4FD7-8546-224D671B622A}"/>
    <dgm:cxn modelId="{607ABE5E-3A77-48CD-BC16-A800DDBDEDBB}" type="presParOf" srcId="{872C0895-AC43-418B-A7A7-D32852DB91FE}" destId="{E666F3FC-276F-4E54-A2A8-A9DBA3327E78}" srcOrd="0" destOrd="0" presId="urn:microsoft.com/office/officeart/2005/8/layout/vProcess5"/>
    <dgm:cxn modelId="{1BB3D1E8-07F5-4521-8D9B-DE649A88E563}" type="presParOf" srcId="{872C0895-AC43-418B-A7A7-D32852DB91FE}" destId="{3382A210-C576-4BFA-BE96-943C18E0044A}" srcOrd="1" destOrd="0" presId="urn:microsoft.com/office/officeart/2005/8/layout/vProcess5"/>
    <dgm:cxn modelId="{6CCD97CA-60F2-4B45-8000-B941C318DB6D}" type="presParOf" srcId="{872C0895-AC43-418B-A7A7-D32852DB91FE}" destId="{16B54CE8-A1D0-4A43-97E3-3F9D1264ECDC}" srcOrd="2" destOrd="0" presId="urn:microsoft.com/office/officeart/2005/8/layout/vProcess5"/>
    <dgm:cxn modelId="{1A0E8F15-43DE-41ED-9158-8EE5331B09AF}" type="presParOf" srcId="{872C0895-AC43-418B-A7A7-D32852DB91FE}" destId="{667A5109-F13B-40C3-B556-CD2DDF8CBE72}" srcOrd="3" destOrd="0" presId="urn:microsoft.com/office/officeart/2005/8/layout/vProcess5"/>
    <dgm:cxn modelId="{B5DACA70-DC7A-4D25-99CB-2574030650F8}" type="presParOf" srcId="{872C0895-AC43-418B-A7A7-D32852DB91FE}" destId="{E9F6DAD4-3595-4816-A1EE-BB3CADDC90BB}" srcOrd="4" destOrd="0" presId="urn:microsoft.com/office/officeart/2005/8/layout/vProcess5"/>
    <dgm:cxn modelId="{4E3F1459-417F-4028-B4EB-22108E0E31E9}" type="presParOf" srcId="{872C0895-AC43-418B-A7A7-D32852DB91FE}" destId="{6CA569E9-517E-44E5-8AF3-7D633840A5AD}" srcOrd="5" destOrd="0" presId="urn:microsoft.com/office/officeart/2005/8/layout/vProcess5"/>
    <dgm:cxn modelId="{1ABDF775-932F-4A3E-9F18-F99964006A0A}" type="presParOf" srcId="{872C0895-AC43-418B-A7A7-D32852DB91FE}" destId="{3893F422-3848-4F73-AC63-0DE653424D65}" srcOrd="6" destOrd="0" presId="urn:microsoft.com/office/officeart/2005/8/layout/vProcess5"/>
    <dgm:cxn modelId="{B51B7865-63DD-4001-9F52-E422330A7BB2}" type="presParOf" srcId="{872C0895-AC43-418B-A7A7-D32852DB91FE}" destId="{CC6D6A0E-84BA-4B6D-8D6A-F2555E2E7E3A}" srcOrd="7" destOrd="0" presId="urn:microsoft.com/office/officeart/2005/8/layout/vProcess5"/>
    <dgm:cxn modelId="{BCBD8CBF-E3FF-444C-B489-2795715AB612}" type="presParOf" srcId="{872C0895-AC43-418B-A7A7-D32852DB91FE}" destId="{B96EC52F-9B98-46B6-8EB0-63C2A0DD98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56EED3-0BB9-407D-A644-5DAD26D277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F37F799-B913-434E-8D7C-7516797979F7}">
      <dgm:prSet phldrT="[Text]" custT="1"/>
      <dgm:spPr>
        <a:solidFill>
          <a:srgbClr val="672D8B"/>
        </a:solidFill>
      </dgm:spPr>
      <dgm:t>
        <a:bodyPr/>
        <a:lstStyle/>
        <a:p>
          <a:endParaRPr lang="en-US" sz="3200" dirty="0"/>
        </a:p>
        <a:p>
          <a:r>
            <a:rPr lang="en-US" sz="3200" dirty="0"/>
            <a:t>Need:</a:t>
          </a:r>
        </a:p>
        <a:p>
          <a:r>
            <a:rPr lang="en-US" sz="1600" dirty="0"/>
            <a:t>CHA hospitals requesting support for opioid ALTO work </a:t>
          </a:r>
        </a:p>
        <a:p>
          <a:endParaRPr lang="en-US" sz="1900" dirty="0"/>
        </a:p>
        <a:p>
          <a:endParaRPr lang="en-US" sz="1900" dirty="0"/>
        </a:p>
      </dgm:t>
    </dgm:pt>
    <dgm:pt modelId="{C8AC2B51-BE96-48D1-91E0-7604E10E0DD2}" type="parTrans" cxnId="{E89B45D8-7277-4880-B4A8-C04B0CAB9C77}">
      <dgm:prSet/>
      <dgm:spPr/>
      <dgm:t>
        <a:bodyPr/>
        <a:lstStyle/>
        <a:p>
          <a:endParaRPr lang="en-US"/>
        </a:p>
      </dgm:t>
    </dgm:pt>
    <dgm:pt modelId="{EDAAC939-2BC2-4788-9604-1E9443A34F82}" type="sibTrans" cxnId="{E89B45D8-7277-4880-B4A8-C04B0CAB9C77}">
      <dgm:prSet/>
      <dgm:spPr/>
      <dgm:t>
        <a:bodyPr/>
        <a:lstStyle/>
        <a:p>
          <a:endParaRPr lang="en-US"/>
        </a:p>
      </dgm:t>
    </dgm:pt>
    <dgm:pt modelId="{FDFDEA54-84A3-4632-AE24-56979B1C095A}">
      <dgm:prSet phldrT="[Text]" custT="1"/>
      <dgm:spPr>
        <a:solidFill>
          <a:srgbClr val="672D8B"/>
        </a:solidFill>
      </dgm:spPr>
      <dgm:t>
        <a:bodyPr/>
        <a:lstStyle/>
        <a:p>
          <a:endParaRPr lang="en-US" sz="3200" dirty="0"/>
        </a:p>
        <a:p>
          <a:r>
            <a:rPr lang="en-US" sz="3200" dirty="0"/>
            <a:t>Opportunity:</a:t>
          </a:r>
        </a:p>
        <a:p>
          <a:r>
            <a:rPr lang="en-US" sz="1600" dirty="0"/>
            <a:t>Leverage ED pilot ALTO success to hospitals across the state</a:t>
          </a:r>
        </a:p>
        <a:p>
          <a:endParaRPr lang="en-US" sz="1900" dirty="0"/>
        </a:p>
        <a:p>
          <a:endParaRPr lang="en-US" sz="1900" dirty="0"/>
        </a:p>
      </dgm:t>
    </dgm:pt>
    <dgm:pt modelId="{FF2BF42E-995E-4C72-BF28-AD239B7BE21E}" type="parTrans" cxnId="{311E8F2C-85C5-4E37-8255-071F4FDB50A1}">
      <dgm:prSet/>
      <dgm:spPr/>
      <dgm:t>
        <a:bodyPr/>
        <a:lstStyle/>
        <a:p>
          <a:endParaRPr lang="en-US"/>
        </a:p>
      </dgm:t>
    </dgm:pt>
    <dgm:pt modelId="{20B04C5C-0925-418D-AE06-DD0FEFC64069}" type="sibTrans" cxnId="{311E8F2C-85C5-4E37-8255-071F4FDB50A1}">
      <dgm:prSet/>
      <dgm:spPr/>
      <dgm:t>
        <a:bodyPr/>
        <a:lstStyle/>
        <a:p>
          <a:endParaRPr lang="en-US"/>
        </a:p>
      </dgm:t>
    </dgm:pt>
    <dgm:pt modelId="{0FBDC86F-576E-40A2-B5AC-7E703AC54CF3}">
      <dgm:prSet phldrT="[Text]" custT="1"/>
      <dgm:spPr>
        <a:solidFill>
          <a:srgbClr val="672D8B"/>
        </a:solidFill>
      </dgm:spPr>
      <dgm:t>
        <a:bodyPr/>
        <a:lstStyle/>
        <a:p>
          <a:r>
            <a:rPr lang="en-US" sz="3000" dirty="0"/>
            <a:t>Solution: </a:t>
          </a:r>
        </a:p>
        <a:p>
          <a:r>
            <a:rPr lang="en-US" sz="1600" dirty="0"/>
            <a:t>CHA and collaborating partners provide support for Colorado hospitals seeking to implement ALTO approach</a:t>
          </a:r>
        </a:p>
      </dgm:t>
    </dgm:pt>
    <dgm:pt modelId="{2B7FBC14-2104-4DE5-8714-D970472FEF65}" type="parTrans" cxnId="{C2D90F76-5C11-4EB7-8FCF-484BCC3DDD3A}">
      <dgm:prSet/>
      <dgm:spPr/>
      <dgm:t>
        <a:bodyPr/>
        <a:lstStyle/>
        <a:p>
          <a:endParaRPr lang="en-US"/>
        </a:p>
      </dgm:t>
    </dgm:pt>
    <dgm:pt modelId="{083631BF-415E-4792-A574-926F11975302}" type="sibTrans" cxnId="{C2D90F76-5C11-4EB7-8FCF-484BCC3DDD3A}">
      <dgm:prSet/>
      <dgm:spPr/>
      <dgm:t>
        <a:bodyPr/>
        <a:lstStyle/>
        <a:p>
          <a:endParaRPr lang="en-US"/>
        </a:p>
      </dgm:t>
    </dgm:pt>
    <dgm:pt modelId="{88872D45-AF46-4BDE-B2C2-A8A738DFC323}" type="pres">
      <dgm:prSet presAssocID="{7B56EED3-0BB9-407D-A644-5DAD26D2772C}" presName="CompostProcess" presStyleCnt="0">
        <dgm:presLayoutVars>
          <dgm:dir/>
          <dgm:resizeHandles val="exact"/>
        </dgm:presLayoutVars>
      </dgm:prSet>
      <dgm:spPr/>
    </dgm:pt>
    <dgm:pt modelId="{B8D12938-9D0D-4039-8BA8-796A802D6B44}" type="pres">
      <dgm:prSet presAssocID="{7B56EED3-0BB9-407D-A644-5DAD26D2772C}" presName="arrow" presStyleLbl="bgShp" presStyleIdx="0" presStyleCnt="1" custLinFactNeighborX="114"/>
      <dgm:spPr>
        <a:solidFill>
          <a:srgbClr val="002060">
            <a:alpha val="20000"/>
          </a:srgbClr>
        </a:solidFill>
      </dgm:spPr>
    </dgm:pt>
    <dgm:pt modelId="{572E16F5-0619-4F16-82F9-E90AED1523B8}" type="pres">
      <dgm:prSet presAssocID="{7B56EED3-0BB9-407D-A644-5DAD26D2772C}" presName="linearProcess" presStyleCnt="0"/>
      <dgm:spPr/>
    </dgm:pt>
    <dgm:pt modelId="{AF160DFF-1C7D-419B-9E9D-9DB58C4EEC05}" type="pres">
      <dgm:prSet presAssocID="{DF37F799-B913-434E-8D7C-7516797979F7}" presName="textNode" presStyleLbl="node1" presStyleIdx="0" presStyleCnt="3" custScaleY="133702" custLinFactNeighborX="-1911" custLinFactNeighborY="976">
        <dgm:presLayoutVars>
          <dgm:bulletEnabled val="1"/>
        </dgm:presLayoutVars>
      </dgm:prSet>
      <dgm:spPr/>
    </dgm:pt>
    <dgm:pt modelId="{AD2025E2-537F-46ED-8E82-E5AFE22A985D}" type="pres">
      <dgm:prSet presAssocID="{EDAAC939-2BC2-4788-9604-1E9443A34F82}" presName="sibTrans" presStyleCnt="0"/>
      <dgm:spPr/>
    </dgm:pt>
    <dgm:pt modelId="{62F7C41D-9E34-47DF-9BCA-AB9B5A0F7177}" type="pres">
      <dgm:prSet presAssocID="{FDFDEA54-84A3-4632-AE24-56979B1C095A}" presName="textNode" presStyleLbl="node1" presStyleIdx="1" presStyleCnt="3" custScaleX="101876" custScaleY="133702" custLinFactNeighborX="-6912" custLinFactNeighborY="976">
        <dgm:presLayoutVars>
          <dgm:bulletEnabled val="1"/>
        </dgm:presLayoutVars>
      </dgm:prSet>
      <dgm:spPr/>
    </dgm:pt>
    <dgm:pt modelId="{61889E2E-FAE6-4586-A0A3-E775E512F9D6}" type="pres">
      <dgm:prSet presAssocID="{20B04C5C-0925-418D-AE06-DD0FEFC64069}" presName="sibTrans" presStyleCnt="0"/>
      <dgm:spPr/>
    </dgm:pt>
    <dgm:pt modelId="{CB464CD8-2D28-45AB-BF29-7849D40CB4A8}" type="pres">
      <dgm:prSet presAssocID="{0FBDC86F-576E-40A2-B5AC-7E703AC54CF3}" presName="textNode" presStyleLbl="node1" presStyleIdx="2" presStyleCnt="3" custScaleY="135654">
        <dgm:presLayoutVars>
          <dgm:bulletEnabled val="1"/>
        </dgm:presLayoutVars>
      </dgm:prSet>
      <dgm:spPr/>
    </dgm:pt>
  </dgm:ptLst>
  <dgm:cxnLst>
    <dgm:cxn modelId="{311E8F2C-85C5-4E37-8255-071F4FDB50A1}" srcId="{7B56EED3-0BB9-407D-A644-5DAD26D2772C}" destId="{FDFDEA54-84A3-4632-AE24-56979B1C095A}" srcOrd="1" destOrd="0" parTransId="{FF2BF42E-995E-4C72-BF28-AD239B7BE21E}" sibTransId="{20B04C5C-0925-418D-AE06-DD0FEFC64069}"/>
    <dgm:cxn modelId="{7C6AB349-76E8-4C53-9657-BDD01C8BA4A0}" type="presOf" srcId="{0FBDC86F-576E-40A2-B5AC-7E703AC54CF3}" destId="{CB464CD8-2D28-45AB-BF29-7849D40CB4A8}" srcOrd="0" destOrd="0" presId="urn:microsoft.com/office/officeart/2005/8/layout/hProcess9"/>
    <dgm:cxn modelId="{C2D90F76-5C11-4EB7-8FCF-484BCC3DDD3A}" srcId="{7B56EED3-0BB9-407D-A644-5DAD26D2772C}" destId="{0FBDC86F-576E-40A2-B5AC-7E703AC54CF3}" srcOrd="2" destOrd="0" parTransId="{2B7FBC14-2104-4DE5-8714-D970472FEF65}" sibTransId="{083631BF-415E-4792-A574-926F11975302}"/>
    <dgm:cxn modelId="{E2CCA4A2-DB51-4B4A-A1D5-9FDA0754FFB8}" type="presOf" srcId="{7B56EED3-0BB9-407D-A644-5DAD26D2772C}" destId="{88872D45-AF46-4BDE-B2C2-A8A738DFC323}" srcOrd="0" destOrd="0" presId="urn:microsoft.com/office/officeart/2005/8/layout/hProcess9"/>
    <dgm:cxn modelId="{193155BD-4383-4EE6-B118-228141CCAD4D}" type="presOf" srcId="{DF37F799-B913-434E-8D7C-7516797979F7}" destId="{AF160DFF-1C7D-419B-9E9D-9DB58C4EEC05}" srcOrd="0" destOrd="0" presId="urn:microsoft.com/office/officeart/2005/8/layout/hProcess9"/>
    <dgm:cxn modelId="{E89B45D8-7277-4880-B4A8-C04B0CAB9C77}" srcId="{7B56EED3-0BB9-407D-A644-5DAD26D2772C}" destId="{DF37F799-B913-434E-8D7C-7516797979F7}" srcOrd="0" destOrd="0" parTransId="{C8AC2B51-BE96-48D1-91E0-7604E10E0DD2}" sibTransId="{EDAAC939-2BC2-4788-9604-1E9443A34F82}"/>
    <dgm:cxn modelId="{7D575FFB-292E-42BE-9BD7-FAA70B157492}" type="presOf" srcId="{FDFDEA54-84A3-4632-AE24-56979B1C095A}" destId="{62F7C41D-9E34-47DF-9BCA-AB9B5A0F7177}" srcOrd="0" destOrd="0" presId="urn:microsoft.com/office/officeart/2005/8/layout/hProcess9"/>
    <dgm:cxn modelId="{16463C9F-25CE-4E04-AE60-BD5D80934C92}" type="presParOf" srcId="{88872D45-AF46-4BDE-B2C2-A8A738DFC323}" destId="{B8D12938-9D0D-4039-8BA8-796A802D6B44}" srcOrd="0" destOrd="0" presId="urn:microsoft.com/office/officeart/2005/8/layout/hProcess9"/>
    <dgm:cxn modelId="{F9B818DD-A9FC-4996-9BAD-5892B643C306}" type="presParOf" srcId="{88872D45-AF46-4BDE-B2C2-A8A738DFC323}" destId="{572E16F5-0619-4F16-82F9-E90AED1523B8}" srcOrd="1" destOrd="0" presId="urn:microsoft.com/office/officeart/2005/8/layout/hProcess9"/>
    <dgm:cxn modelId="{295B97BB-744E-4382-ACD6-8F4EEA665FB0}" type="presParOf" srcId="{572E16F5-0619-4F16-82F9-E90AED1523B8}" destId="{AF160DFF-1C7D-419B-9E9D-9DB58C4EEC05}" srcOrd="0" destOrd="0" presId="urn:microsoft.com/office/officeart/2005/8/layout/hProcess9"/>
    <dgm:cxn modelId="{94BD69D4-F3F7-4277-9128-B80C292B3268}" type="presParOf" srcId="{572E16F5-0619-4F16-82F9-E90AED1523B8}" destId="{AD2025E2-537F-46ED-8E82-E5AFE22A985D}" srcOrd="1" destOrd="0" presId="urn:microsoft.com/office/officeart/2005/8/layout/hProcess9"/>
    <dgm:cxn modelId="{7219F9CB-78DD-4863-ABB4-F445E67D9D6F}" type="presParOf" srcId="{572E16F5-0619-4F16-82F9-E90AED1523B8}" destId="{62F7C41D-9E34-47DF-9BCA-AB9B5A0F7177}" srcOrd="2" destOrd="0" presId="urn:microsoft.com/office/officeart/2005/8/layout/hProcess9"/>
    <dgm:cxn modelId="{AA21593A-9F9F-4E1E-BDEA-1CB685DAA6DB}" type="presParOf" srcId="{572E16F5-0619-4F16-82F9-E90AED1523B8}" destId="{61889E2E-FAE6-4586-A0A3-E775E512F9D6}" srcOrd="3" destOrd="0" presId="urn:microsoft.com/office/officeart/2005/8/layout/hProcess9"/>
    <dgm:cxn modelId="{7E527B03-9A0B-4B59-837A-535A8459B543}" type="presParOf" srcId="{572E16F5-0619-4F16-82F9-E90AED1523B8}" destId="{CB464CD8-2D28-45AB-BF29-7849D40CB4A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FE709A-E373-4190-8DD0-2DB0D3E3765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65D03-527B-496A-B601-F119F3EFB7E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Step One – Pre-Launch Phase</a:t>
          </a:r>
        </a:p>
      </dgm:t>
    </dgm:pt>
    <dgm:pt modelId="{022B8065-73E4-435D-80BF-69B9507DECAB}" type="parTrans" cxnId="{6E7A7247-BE60-45F1-BB22-31732FCD1E91}">
      <dgm:prSet/>
      <dgm:spPr/>
      <dgm:t>
        <a:bodyPr/>
        <a:lstStyle/>
        <a:p>
          <a:endParaRPr lang="en-US"/>
        </a:p>
      </dgm:t>
    </dgm:pt>
    <dgm:pt modelId="{E2661175-67FE-46F0-BA5E-32FC8B4C6581}" type="sibTrans" cxnId="{6E7A7247-BE60-45F1-BB22-31732FCD1E91}">
      <dgm:prSet/>
      <dgm:spPr/>
      <dgm:t>
        <a:bodyPr/>
        <a:lstStyle/>
        <a:p>
          <a:endParaRPr lang="en-US"/>
        </a:p>
      </dgm:t>
    </dgm:pt>
    <dgm:pt modelId="{BCDD2AB0-F659-4142-9342-BC0A3E8337A0}">
      <dgm:prSet phldrT="[Text]"/>
      <dgm:spPr/>
      <dgm:t>
        <a:bodyPr/>
        <a:lstStyle/>
        <a:p>
          <a:r>
            <a:rPr lang="en-US" dirty="0"/>
            <a:t>Executive Team Readiness Checklist</a:t>
          </a:r>
        </a:p>
      </dgm:t>
    </dgm:pt>
    <dgm:pt modelId="{33E449A2-DADE-4509-BA4A-5D363D6FC18B}" type="parTrans" cxnId="{0790B8F7-405A-4ABE-92FA-E2F346BD32DF}">
      <dgm:prSet/>
      <dgm:spPr/>
      <dgm:t>
        <a:bodyPr/>
        <a:lstStyle/>
        <a:p>
          <a:endParaRPr lang="en-US"/>
        </a:p>
      </dgm:t>
    </dgm:pt>
    <dgm:pt modelId="{CC672841-83CF-4E61-9579-40811C7832B0}" type="sibTrans" cxnId="{0790B8F7-405A-4ABE-92FA-E2F346BD32DF}">
      <dgm:prSet/>
      <dgm:spPr/>
      <dgm:t>
        <a:bodyPr/>
        <a:lstStyle/>
        <a:p>
          <a:endParaRPr lang="en-US"/>
        </a:p>
      </dgm:t>
    </dgm:pt>
    <dgm:pt modelId="{C7B12A15-891D-44F0-A315-334CA75D86D7}">
      <dgm:prSet phldrT="[Text]"/>
      <dgm:spPr/>
      <dgm:t>
        <a:bodyPr/>
        <a:lstStyle/>
        <a:p>
          <a:r>
            <a:rPr lang="en-US" dirty="0"/>
            <a:t>Commitment and Attestation Form</a:t>
          </a:r>
        </a:p>
      </dgm:t>
    </dgm:pt>
    <dgm:pt modelId="{BFBB7328-5CD0-4871-ABCC-BF8EBC161058}" type="parTrans" cxnId="{63254A09-86D1-47D2-930A-5B459273E719}">
      <dgm:prSet/>
      <dgm:spPr/>
      <dgm:t>
        <a:bodyPr/>
        <a:lstStyle/>
        <a:p>
          <a:endParaRPr lang="en-US"/>
        </a:p>
      </dgm:t>
    </dgm:pt>
    <dgm:pt modelId="{83FE24BA-DEDC-4568-AC98-65698F2C416B}" type="sibTrans" cxnId="{63254A09-86D1-47D2-930A-5B459273E719}">
      <dgm:prSet/>
      <dgm:spPr/>
      <dgm:t>
        <a:bodyPr/>
        <a:lstStyle/>
        <a:p>
          <a:endParaRPr lang="en-US"/>
        </a:p>
      </dgm:t>
    </dgm:pt>
    <dgm:pt modelId="{E1F95AEA-3B08-4FF5-93E0-37AAAB9C43A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Step Two – Training </a:t>
          </a:r>
        </a:p>
      </dgm:t>
    </dgm:pt>
    <dgm:pt modelId="{B7B6709B-502A-498D-9951-25D0EFD97C56}" type="parTrans" cxnId="{AFF1AD33-1D5F-4E8D-B674-5A5379CA41D8}">
      <dgm:prSet/>
      <dgm:spPr/>
      <dgm:t>
        <a:bodyPr/>
        <a:lstStyle/>
        <a:p>
          <a:endParaRPr lang="en-US"/>
        </a:p>
      </dgm:t>
    </dgm:pt>
    <dgm:pt modelId="{67CD6325-5B3D-4922-BFFC-69496E291C9A}" type="sibTrans" cxnId="{AFF1AD33-1D5F-4E8D-B674-5A5379CA41D8}">
      <dgm:prSet/>
      <dgm:spPr/>
      <dgm:t>
        <a:bodyPr/>
        <a:lstStyle/>
        <a:p>
          <a:endParaRPr lang="en-US"/>
        </a:p>
      </dgm:t>
    </dgm:pt>
    <dgm:pt modelId="{21A2214C-5391-4B31-9754-D6848CED74CD}">
      <dgm:prSet phldrT="[Text]"/>
      <dgm:spPr/>
      <dgm:t>
        <a:bodyPr/>
        <a:lstStyle/>
        <a:p>
          <a:r>
            <a:rPr lang="en-US" dirty="0"/>
            <a:t>Train the Trainer session</a:t>
          </a:r>
        </a:p>
      </dgm:t>
    </dgm:pt>
    <dgm:pt modelId="{6B1F87D5-64FB-4AF2-BE88-4979166AFF06}" type="parTrans" cxnId="{77854470-139D-49CF-B40F-47C60C0C1214}">
      <dgm:prSet/>
      <dgm:spPr/>
      <dgm:t>
        <a:bodyPr/>
        <a:lstStyle/>
        <a:p>
          <a:endParaRPr lang="en-US"/>
        </a:p>
      </dgm:t>
    </dgm:pt>
    <dgm:pt modelId="{0F28F791-6D12-4142-B78A-BC1F219BC483}" type="sibTrans" cxnId="{77854470-139D-49CF-B40F-47C60C0C1214}">
      <dgm:prSet/>
      <dgm:spPr/>
      <dgm:t>
        <a:bodyPr/>
        <a:lstStyle/>
        <a:p>
          <a:endParaRPr lang="en-US"/>
        </a:p>
      </dgm:t>
    </dgm:pt>
    <dgm:pt modelId="{6207DDE5-0360-4659-97BB-50A44B196676}">
      <dgm:prSet phldrT="[Text]"/>
      <dgm:spPr/>
      <dgm:t>
        <a:bodyPr/>
        <a:lstStyle/>
        <a:p>
          <a:r>
            <a:rPr lang="en-US" dirty="0"/>
            <a:t>Staff training and preparation</a:t>
          </a:r>
        </a:p>
      </dgm:t>
    </dgm:pt>
    <dgm:pt modelId="{D38EE121-0853-492F-A6E8-CAC2626FF2BC}" type="parTrans" cxnId="{BF2FDE24-7C41-45DF-BAB1-D05E634F4728}">
      <dgm:prSet/>
      <dgm:spPr/>
      <dgm:t>
        <a:bodyPr/>
        <a:lstStyle/>
        <a:p>
          <a:endParaRPr lang="en-US"/>
        </a:p>
      </dgm:t>
    </dgm:pt>
    <dgm:pt modelId="{246C114B-0E58-4ABB-8950-3D1036F10A31}" type="sibTrans" cxnId="{BF2FDE24-7C41-45DF-BAB1-D05E634F4728}">
      <dgm:prSet/>
      <dgm:spPr/>
      <dgm:t>
        <a:bodyPr/>
        <a:lstStyle/>
        <a:p>
          <a:endParaRPr lang="en-US"/>
        </a:p>
      </dgm:t>
    </dgm:pt>
    <dgm:pt modelId="{D6AC276B-CCDE-4179-A915-6049264932F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Step Three – Project Launch</a:t>
          </a:r>
        </a:p>
      </dgm:t>
    </dgm:pt>
    <dgm:pt modelId="{BD1B4B78-7BB7-4E2C-89F9-52A7B36CB4E7}" type="parTrans" cxnId="{DD21D432-5AE3-479E-AC29-ADC06DD2ED5B}">
      <dgm:prSet/>
      <dgm:spPr/>
      <dgm:t>
        <a:bodyPr/>
        <a:lstStyle/>
        <a:p>
          <a:endParaRPr lang="en-US"/>
        </a:p>
      </dgm:t>
    </dgm:pt>
    <dgm:pt modelId="{2C5438A6-F378-484C-8D0E-5D55629F7578}" type="sibTrans" cxnId="{DD21D432-5AE3-479E-AC29-ADC06DD2ED5B}">
      <dgm:prSet/>
      <dgm:spPr/>
      <dgm:t>
        <a:bodyPr/>
        <a:lstStyle/>
        <a:p>
          <a:endParaRPr lang="en-US"/>
        </a:p>
      </dgm:t>
    </dgm:pt>
    <dgm:pt modelId="{333AE053-2646-4C9D-B7F3-B567A1C781F0}">
      <dgm:prSet phldrT="[Text]"/>
      <dgm:spPr/>
      <dgm:t>
        <a:bodyPr/>
        <a:lstStyle/>
        <a:p>
          <a:r>
            <a:rPr lang="en-US" dirty="0"/>
            <a:t>ALTO Launch in the ED</a:t>
          </a:r>
        </a:p>
      </dgm:t>
    </dgm:pt>
    <dgm:pt modelId="{54D3A3EE-46B2-42CE-9576-3E8B5F759E83}" type="parTrans" cxnId="{E95435C1-F815-419E-B081-BF3427D84526}">
      <dgm:prSet/>
      <dgm:spPr/>
      <dgm:t>
        <a:bodyPr/>
        <a:lstStyle/>
        <a:p>
          <a:endParaRPr lang="en-US"/>
        </a:p>
      </dgm:t>
    </dgm:pt>
    <dgm:pt modelId="{A858C7FC-4DF9-4C2A-B41B-907FB86074CB}" type="sibTrans" cxnId="{E95435C1-F815-419E-B081-BF3427D84526}">
      <dgm:prSet/>
      <dgm:spPr/>
      <dgm:t>
        <a:bodyPr/>
        <a:lstStyle/>
        <a:p>
          <a:endParaRPr lang="en-US"/>
        </a:p>
      </dgm:t>
    </dgm:pt>
    <dgm:pt modelId="{0B326D20-B961-4608-A345-8D6DA07E9197}">
      <dgm:prSet phldrT="[Text]"/>
      <dgm:spPr/>
      <dgm:t>
        <a:bodyPr/>
        <a:lstStyle/>
        <a:p>
          <a:r>
            <a:rPr lang="en-US" dirty="0"/>
            <a:t>Data submission to CHA</a:t>
          </a:r>
        </a:p>
      </dgm:t>
    </dgm:pt>
    <dgm:pt modelId="{0C48FA08-D2DE-4330-8ECA-5DEB47B91168}" type="parTrans" cxnId="{AC1C0061-DCB8-4290-ADF8-66342D7980C2}">
      <dgm:prSet/>
      <dgm:spPr/>
      <dgm:t>
        <a:bodyPr/>
        <a:lstStyle/>
        <a:p>
          <a:endParaRPr lang="en-US"/>
        </a:p>
      </dgm:t>
    </dgm:pt>
    <dgm:pt modelId="{A25A3D01-508F-4A68-87A2-C12937C0829D}" type="sibTrans" cxnId="{AC1C0061-DCB8-4290-ADF8-66342D7980C2}">
      <dgm:prSet/>
      <dgm:spPr/>
      <dgm:t>
        <a:bodyPr/>
        <a:lstStyle/>
        <a:p>
          <a:endParaRPr lang="en-US"/>
        </a:p>
      </dgm:t>
    </dgm:pt>
    <dgm:pt modelId="{AB4AF590-AB77-42E1-9485-F1DB8A1F1328}">
      <dgm:prSet phldrT="[Text]"/>
      <dgm:spPr/>
      <dgm:t>
        <a:bodyPr/>
        <a:lstStyle/>
        <a:p>
          <a:r>
            <a:rPr lang="en-US" dirty="0"/>
            <a:t>Pre-Launch Checklist</a:t>
          </a:r>
        </a:p>
      </dgm:t>
    </dgm:pt>
    <dgm:pt modelId="{7D873488-78F0-42E4-82A8-D4A71302A059}" type="parTrans" cxnId="{8F90524E-16D0-4C40-8499-80DF92E4A112}">
      <dgm:prSet/>
      <dgm:spPr/>
      <dgm:t>
        <a:bodyPr/>
        <a:lstStyle/>
        <a:p>
          <a:endParaRPr lang="en-US"/>
        </a:p>
      </dgm:t>
    </dgm:pt>
    <dgm:pt modelId="{C6FAF1E5-F8BC-4DDD-A665-1F3CAD840896}" type="sibTrans" cxnId="{8F90524E-16D0-4C40-8499-80DF92E4A112}">
      <dgm:prSet/>
      <dgm:spPr/>
      <dgm:t>
        <a:bodyPr/>
        <a:lstStyle/>
        <a:p>
          <a:endParaRPr lang="en-US"/>
        </a:p>
      </dgm:t>
    </dgm:pt>
    <dgm:pt modelId="{8F36AD2A-9F5A-4900-A3F6-AD30CC96475C}" type="pres">
      <dgm:prSet presAssocID="{E3FE709A-E373-4190-8DD0-2DB0D3E37652}" presName="Name0" presStyleCnt="0">
        <dgm:presLayoutVars>
          <dgm:dir/>
          <dgm:animLvl val="lvl"/>
          <dgm:resizeHandles val="exact"/>
        </dgm:presLayoutVars>
      </dgm:prSet>
      <dgm:spPr/>
    </dgm:pt>
    <dgm:pt modelId="{5AC3A9D0-6147-4A5E-BAD4-B115D4FF1BF1}" type="pres">
      <dgm:prSet presAssocID="{D6AC276B-CCDE-4179-A915-6049264932F4}" presName="boxAndChildren" presStyleCnt="0"/>
      <dgm:spPr/>
    </dgm:pt>
    <dgm:pt modelId="{EDD3CF39-C12E-4D6A-BEDA-26790660186D}" type="pres">
      <dgm:prSet presAssocID="{D6AC276B-CCDE-4179-A915-6049264932F4}" presName="parentTextBox" presStyleLbl="node1" presStyleIdx="0" presStyleCnt="3"/>
      <dgm:spPr/>
    </dgm:pt>
    <dgm:pt modelId="{0A182DDA-0350-4D5A-845A-3CE4262DE6B7}" type="pres">
      <dgm:prSet presAssocID="{D6AC276B-CCDE-4179-A915-6049264932F4}" presName="entireBox" presStyleLbl="node1" presStyleIdx="0" presStyleCnt="3"/>
      <dgm:spPr/>
    </dgm:pt>
    <dgm:pt modelId="{548EA52F-4BBF-4A71-AE8B-73705F9842B6}" type="pres">
      <dgm:prSet presAssocID="{D6AC276B-CCDE-4179-A915-6049264932F4}" presName="descendantBox" presStyleCnt="0"/>
      <dgm:spPr/>
    </dgm:pt>
    <dgm:pt modelId="{05F5B230-8F33-4158-95B4-1CBE028BC079}" type="pres">
      <dgm:prSet presAssocID="{333AE053-2646-4C9D-B7F3-B567A1C781F0}" presName="childTextBox" presStyleLbl="fgAccFollowNode1" presStyleIdx="0" presStyleCnt="7">
        <dgm:presLayoutVars>
          <dgm:bulletEnabled val="1"/>
        </dgm:presLayoutVars>
      </dgm:prSet>
      <dgm:spPr/>
    </dgm:pt>
    <dgm:pt modelId="{F08F6633-A30E-4275-9064-5C684AFCDA47}" type="pres">
      <dgm:prSet presAssocID="{0B326D20-B961-4608-A345-8D6DA07E9197}" presName="childTextBox" presStyleLbl="fgAccFollowNode1" presStyleIdx="1" presStyleCnt="7">
        <dgm:presLayoutVars>
          <dgm:bulletEnabled val="1"/>
        </dgm:presLayoutVars>
      </dgm:prSet>
      <dgm:spPr/>
    </dgm:pt>
    <dgm:pt modelId="{82146B7F-7F5C-4E1B-AF8E-438FC1B8D145}" type="pres">
      <dgm:prSet presAssocID="{67CD6325-5B3D-4922-BFFC-69496E291C9A}" presName="sp" presStyleCnt="0"/>
      <dgm:spPr/>
    </dgm:pt>
    <dgm:pt modelId="{6493B9C5-2CEC-4D1F-AE4A-62139F983642}" type="pres">
      <dgm:prSet presAssocID="{E1F95AEA-3B08-4FF5-93E0-37AAAB9C43A5}" presName="arrowAndChildren" presStyleCnt="0"/>
      <dgm:spPr/>
    </dgm:pt>
    <dgm:pt modelId="{E316F9D6-BF95-40BD-AD07-E0387F77EB55}" type="pres">
      <dgm:prSet presAssocID="{E1F95AEA-3B08-4FF5-93E0-37AAAB9C43A5}" presName="parentTextArrow" presStyleLbl="node1" presStyleIdx="0" presStyleCnt="3"/>
      <dgm:spPr/>
    </dgm:pt>
    <dgm:pt modelId="{85543E12-D159-4D71-8E72-A292C0FE1DF6}" type="pres">
      <dgm:prSet presAssocID="{E1F95AEA-3B08-4FF5-93E0-37AAAB9C43A5}" presName="arrow" presStyleLbl="node1" presStyleIdx="1" presStyleCnt="3"/>
      <dgm:spPr/>
    </dgm:pt>
    <dgm:pt modelId="{3E523DB7-D995-4EE6-8945-204999858ABE}" type="pres">
      <dgm:prSet presAssocID="{E1F95AEA-3B08-4FF5-93E0-37AAAB9C43A5}" presName="descendantArrow" presStyleCnt="0"/>
      <dgm:spPr/>
    </dgm:pt>
    <dgm:pt modelId="{65E07233-9F85-418F-9DDF-C54B8EDFD79E}" type="pres">
      <dgm:prSet presAssocID="{21A2214C-5391-4B31-9754-D6848CED74CD}" presName="childTextArrow" presStyleLbl="fgAccFollowNode1" presStyleIdx="2" presStyleCnt="7">
        <dgm:presLayoutVars>
          <dgm:bulletEnabled val="1"/>
        </dgm:presLayoutVars>
      </dgm:prSet>
      <dgm:spPr/>
    </dgm:pt>
    <dgm:pt modelId="{78CD7045-9677-4680-8DF6-F06EBC760D41}" type="pres">
      <dgm:prSet presAssocID="{6207DDE5-0360-4659-97BB-50A44B196676}" presName="childTextArrow" presStyleLbl="fgAccFollowNode1" presStyleIdx="3" presStyleCnt="7">
        <dgm:presLayoutVars>
          <dgm:bulletEnabled val="1"/>
        </dgm:presLayoutVars>
      </dgm:prSet>
      <dgm:spPr/>
    </dgm:pt>
    <dgm:pt modelId="{BAC6EA69-FA95-436B-B505-675016170351}" type="pres">
      <dgm:prSet presAssocID="{E2661175-67FE-46F0-BA5E-32FC8B4C6581}" presName="sp" presStyleCnt="0"/>
      <dgm:spPr/>
    </dgm:pt>
    <dgm:pt modelId="{EC222503-5B91-46EB-A710-26B85F5BDE25}" type="pres">
      <dgm:prSet presAssocID="{D7B65D03-527B-496A-B601-F119F3EFB7ED}" presName="arrowAndChildren" presStyleCnt="0"/>
      <dgm:spPr/>
    </dgm:pt>
    <dgm:pt modelId="{11BE951F-152E-4ECC-A7FA-CB839B056D0A}" type="pres">
      <dgm:prSet presAssocID="{D7B65D03-527B-496A-B601-F119F3EFB7ED}" presName="parentTextArrow" presStyleLbl="node1" presStyleIdx="1" presStyleCnt="3"/>
      <dgm:spPr/>
    </dgm:pt>
    <dgm:pt modelId="{920B4985-6052-435B-A4C2-4C65DD513525}" type="pres">
      <dgm:prSet presAssocID="{D7B65D03-527B-496A-B601-F119F3EFB7ED}" presName="arrow" presStyleLbl="node1" presStyleIdx="2" presStyleCnt="3" custLinFactNeighborX="-87" custLinFactNeighborY="-9835"/>
      <dgm:spPr/>
    </dgm:pt>
    <dgm:pt modelId="{50ED483C-CCC8-4CF5-8694-918D179D81EB}" type="pres">
      <dgm:prSet presAssocID="{D7B65D03-527B-496A-B601-F119F3EFB7ED}" presName="descendantArrow" presStyleCnt="0"/>
      <dgm:spPr/>
    </dgm:pt>
    <dgm:pt modelId="{A866E5E8-EB59-4EA5-8204-735533C73970}" type="pres">
      <dgm:prSet presAssocID="{BCDD2AB0-F659-4142-9342-BC0A3E8337A0}" presName="childTextArrow" presStyleLbl="fgAccFollowNode1" presStyleIdx="4" presStyleCnt="7">
        <dgm:presLayoutVars>
          <dgm:bulletEnabled val="1"/>
        </dgm:presLayoutVars>
      </dgm:prSet>
      <dgm:spPr/>
    </dgm:pt>
    <dgm:pt modelId="{60713B09-E403-4AB1-8C8E-2CCE1691CBD2}" type="pres">
      <dgm:prSet presAssocID="{C7B12A15-891D-44F0-A315-334CA75D86D7}" presName="childTextArrow" presStyleLbl="fgAccFollowNode1" presStyleIdx="5" presStyleCnt="7">
        <dgm:presLayoutVars>
          <dgm:bulletEnabled val="1"/>
        </dgm:presLayoutVars>
      </dgm:prSet>
      <dgm:spPr/>
    </dgm:pt>
    <dgm:pt modelId="{16DDF094-B4C1-435C-949F-5071F7A0F07C}" type="pres">
      <dgm:prSet presAssocID="{AB4AF590-AB77-42E1-9485-F1DB8A1F1328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63254A09-86D1-47D2-930A-5B459273E719}" srcId="{D7B65D03-527B-496A-B601-F119F3EFB7ED}" destId="{C7B12A15-891D-44F0-A315-334CA75D86D7}" srcOrd="1" destOrd="0" parTransId="{BFBB7328-5CD0-4871-ABCC-BF8EBC161058}" sibTransId="{83FE24BA-DEDC-4568-AC98-65698F2C416B}"/>
    <dgm:cxn modelId="{5E2EE821-20C8-4EBD-903E-F57205213FA8}" type="presOf" srcId="{C7B12A15-891D-44F0-A315-334CA75D86D7}" destId="{60713B09-E403-4AB1-8C8E-2CCE1691CBD2}" srcOrd="0" destOrd="0" presId="urn:microsoft.com/office/officeart/2005/8/layout/process4"/>
    <dgm:cxn modelId="{BF2FDE24-7C41-45DF-BAB1-D05E634F4728}" srcId="{E1F95AEA-3B08-4FF5-93E0-37AAAB9C43A5}" destId="{6207DDE5-0360-4659-97BB-50A44B196676}" srcOrd="1" destOrd="0" parTransId="{D38EE121-0853-492F-A6E8-CAC2626FF2BC}" sibTransId="{246C114B-0E58-4ABB-8950-3D1036F10A31}"/>
    <dgm:cxn modelId="{DD21D432-5AE3-479E-AC29-ADC06DD2ED5B}" srcId="{E3FE709A-E373-4190-8DD0-2DB0D3E37652}" destId="{D6AC276B-CCDE-4179-A915-6049264932F4}" srcOrd="2" destOrd="0" parTransId="{BD1B4B78-7BB7-4E2C-89F9-52A7B36CB4E7}" sibTransId="{2C5438A6-F378-484C-8D0E-5D55629F7578}"/>
    <dgm:cxn modelId="{AFF1AD33-1D5F-4E8D-B674-5A5379CA41D8}" srcId="{E3FE709A-E373-4190-8DD0-2DB0D3E37652}" destId="{E1F95AEA-3B08-4FF5-93E0-37AAAB9C43A5}" srcOrd="1" destOrd="0" parTransId="{B7B6709B-502A-498D-9951-25D0EFD97C56}" sibTransId="{67CD6325-5B3D-4922-BFFC-69496E291C9A}"/>
    <dgm:cxn modelId="{AC1C0061-DCB8-4290-ADF8-66342D7980C2}" srcId="{D6AC276B-CCDE-4179-A915-6049264932F4}" destId="{0B326D20-B961-4608-A345-8D6DA07E9197}" srcOrd="1" destOrd="0" parTransId="{0C48FA08-D2DE-4330-8ECA-5DEB47B91168}" sibTransId="{A25A3D01-508F-4A68-87A2-C12937C0829D}"/>
    <dgm:cxn modelId="{1ECC1242-675B-45D1-B85F-1EC4FFDF75CB}" type="presOf" srcId="{E3FE709A-E373-4190-8DD0-2DB0D3E37652}" destId="{8F36AD2A-9F5A-4900-A3F6-AD30CC96475C}" srcOrd="0" destOrd="0" presId="urn:microsoft.com/office/officeart/2005/8/layout/process4"/>
    <dgm:cxn modelId="{4769C444-B91D-4BE0-91F0-E05D76001C0E}" type="presOf" srcId="{AB4AF590-AB77-42E1-9485-F1DB8A1F1328}" destId="{16DDF094-B4C1-435C-949F-5071F7A0F07C}" srcOrd="0" destOrd="0" presId="urn:microsoft.com/office/officeart/2005/8/layout/process4"/>
    <dgm:cxn modelId="{6E7A7247-BE60-45F1-BB22-31732FCD1E91}" srcId="{E3FE709A-E373-4190-8DD0-2DB0D3E37652}" destId="{D7B65D03-527B-496A-B601-F119F3EFB7ED}" srcOrd="0" destOrd="0" parTransId="{022B8065-73E4-435D-80BF-69B9507DECAB}" sibTransId="{E2661175-67FE-46F0-BA5E-32FC8B4C6581}"/>
    <dgm:cxn modelId="{D14ABB6C-B52C-4E99-8E15-885BA8A7613D}" type="presOf" srcId="{6207DDE5-0360-4659-97BB-50A44B196676}" destId="{78CD7045-9677-4680-8DF6-F06EBC760D41}" srcOrd="0" destOrd="0" presId="urn:microsoft.com/office/officeart/2005/8/layout/process4"/>
    <dgm:cxn modelId="{8F90524E-16D0-4C40-8499-80DF92E4A112}" srcId="{D7B65D03-527B-496A-B601-F119F3EFB7ED}" destId="{AB4AF590-AB77-42E1-9485-F1DB8A1F1328}" srcOrd="2" destOrd="0" parTransId="{7D873488-78F0-42E4-82A8-D4A71302A059}" sibTransId="{C6FAF1E5-F8BC-4DDD-A665-1F3CAD840896}"/>
    <dgm:cxn modelId="{77854470-139D-49CF-B40F-47C60C0C1214}" srcId="{E1F95AEA-3B08-4FF5-93E0-37AAAB9C43A5}" destId="{21A2214C-5391-4B31-9754-D6848CED74CD}" srcOrd="0" destOrd="0" parTransId="{6B1F87D5-64FB-4AF2-BE88-4979166AFF06}" sibTransId="{0F28F791-6D12-4142-B78A-BC1F219BC483}"/>
    <dgm:cxn modelId="{6C560451-A64A-4BDA-86A6-32635D60CCB0}" type="presOf" srcId="{D6AC276B-CCDE-4179-A915-6049264932F4}" destId="{0A182DDA-0350-4D5A-845A-3CE4262DE6B7}" srcOrd="1" destOrd="0" presId="urn:microsoft.com/office/officeart/2005/8/layout/process4"/>
    <dgm:cxn modelId="{EED10A71-A912-4BBA-98DF-7AC9E9D36E80}" type="presOf" srcId="{D7B65D03-527B-496A-B601-F119F3EFB7ED}" destId="{920B4985-6052-435B-A4C2-4C65DD513525}" srcOrd="1" destOrd="0" presId="urn:microsoft.com/office/officeart/2005/8/layout/process4"/>
    <dgm:cxn modelId="{3CF68374-2AAA-4400-BE40-33ECD547AA2F}" type="presOf" srcId="{D6AC276B-CCDE-4179-A915-6049264932F4}" destId="{EDD3CF39-C12E-4D6A-BEDA-26790660186D}" srcOrd="0" destOrd="0" presId="urn:microsoft.com/office/officeart/2005/8/layout/process4"/>
    <dgm:cxn modelId="{929AA89A-D132-46AD-A629-CD758AFAA34F}" type="presOf" srcId="{D7B65D03-527B-496A-B601-F119F3EFB7ED}" destId="{11BE951F-152E-4ECC-A7FA-CB839B056D0A}" srcOrd="0" destOrd="0" presId="urn:microsoft.com/office/officeart/2005/8/layout/process4"/>
    <dgm:cxn modelId="{A1B1EEA4-D3C8-4312-B814-C8A5370702CC}" type="presOf" srcId="{21A2214C-5391-4B31-9754-D6848CED74CD}" destId="{65E07233-9F85-418F-9DDF-C54B8EDFD79E}" srcOrd="0" destOrd="0" presId="urn:microsoft.com/office/officeart/2005/8/layout/process4"/>
    <dgm:cxn modelId="{E95435C1-F815-419E-B081-BF3427D84526}" srcId="{D6AC276B-CCDE-4179-A915-6049264932F4}" destId="{333AE053-2646-4C9D-B7F3-B567A1C781F0}" srcOrd="0" destOrd="0" parTransId="{54D3A3EE-46B2-42CE-9576-3E8B5F759E83}" sibTransId="{A858C7FC-4DF9-4C2A-B41B-907FB86074CB}"/>
    <dgm:cxn modelId="{73D1BDCD-E7E4-4102-AC23-246793258274}" type="presOf" srcId="{E1F95AEA-3B08-4FF5-93E0-37AAAB9C43A5}" destId="{E316F9D6-BF95-40BD-AD07-E0387F77EB55}" srcOrd="0" destOrd="0" presId="urn:microsoft.com/office/officeart/2005/8/layout/process4"/>
    <dgm:cxn modelId="{53917FE0-4086-464E-9064-FF9B3A786FB1}" type="presOf" srcId="{BCDD2AB0-F659-4142-9342-BC0A3E8337A0}" destId="{A866E5E8-EB59-4EA5-8204-735533C73970}" srcOrd="0" destOrd="0" presId="urn:microsoft.com/office/officeart/2005/8/layout/process4"/>
    <dgm:cxn modelId="{8DAA02EA-E815-4021-A76A-CC4D9DF0D11D}" type="presOf" srcId="{E1F95AEA-3B08-4FF5-93E0-37AAAB9C43A5}" destId="{85543E12-D159-4D71-8E72-A292C0FE1DF6}" srcOrd="1" destOrd="0" presId="urn:microsoft.com/office/officeart/2005/8/layout/process4"/>
    <dgm:cxn modelId="{7B7AABEE-8504-4CDA-A501-7EA46E75640D}" type="presOf" srcId="{333AE053-2646-4C9D-B7F3-B567A1C781F0}" destId="{05F5B230-8F33-4158-95B4-1CBE028BC079}" srcOrd="0" destOrd="0" presId="urn:microsoft.com/office/officeart/2005/8/layout/process4"/>
    <dgm:cxn modelId="{0790B8F7-405A-4ABE-92FA-E2F346BD32DF}" srcId="{D7B65D03-527B-496A-B601-F119F3EFB7ED}" destId="{BCDD2AB0-F659-4142-9342-BC0A3E8337A0}" srcOrd="0" destOrd="0" parTransId="{33E449A2-DADE-4509-BA4A-5D363D6FC18B}" sibTransId="{CC672841-83CF-4E61-9579-40811C7832B0}"/>
    <dgm:cxn modelId="{3C60E3F7-6788-4B69-8359-A7A57FE75487}" type="presOf" srcId="{0B326D20-B961-4608-A345-8D6DA07E9197}" destId="{F08F6633-A30E-4275-9064-5C684AFCDA47}" srcOrd="0" destOrd="0" presId="urn:microsoft.com/office/officeart/2005/8/layout/process4"/>
    <dgm:cxn modelId="{11878DDE-1264-4127-BA95-AB6247280BFD}" type="presParOf" srcId="{8F36AD2A-9F5A-4900-A3F6-AD30CC96475C}" destId="{5AC3A9D0-6147-4A5E-BAD4-B115D4FF1BF1}" srcOrd="0" destOrd="0" presId="urn:microsoft.com/office/officeart/2005/8/layout/process4"/>
    <dgm:cxn modelId="{26BAB3DA-7D38-4E7E-8AFD-B023169C28C2}" type="presParOf" srcId="{5AC3A9D0-6147-4A5E-BAD4-B115D4FF1BF1}" destId="{EDD3CF39-C12E-4D6A-BEDA-26790660186D}" srcOrd="0" destOrd="0" presId="urn:microsoft.com/office/officeart/2005/8/layout/process4"/>
    <dgm:cxn modelId="{3C08A6CF-44FC-495C-8818-A89277E1BC38}" type="presParOf" srcId="{5AC3A9D0-6147-4A5E-BAD4-B115D4FF1BF1}" destId="{0A182DDA-0350-4D5A-845A-3CE4262DE6B7}" srcOrd="1" destOrd="0" presId="urn:microsoft.com/office/officeart/2005/8/layout/process4"/>
    <dgm:cxn modelId="{2BDE21A7-E924-4C2B-8371-2A7A6ABCD60D}" type="presParOf" srcId="{5AC3A9D0-6147-4A5E-BAD4-B115D4FF1BF1}" destId="{548EA52F-4BBF-4A71-AE8B-73705F9842B6}" srcOrd="2" destOrd="0" presId="urn:microsoft.com/office/officeart/2005/8/layout/process4"/>
    <dgm:cxn modelId="{93BE4064-6307-4BC8-83EB-009025841439}" type="presParOf" srcId="{548EA52F-4BBF-4A71-AE8B-73705F9842B6}" destId="{05F5B230-8F33-4158-95B4-1CBE028BC079}" srcOrd="0" destOrd="0" presId="urn:microsoft.com/office/officeart/2005/8/layout/process4"/>
    <dgm:cxn modelId="{6D1355AA-1E61-4231-B178-203EAD90197D}" type="presParOf" srcId="{548EA52F-4BBF-4A71-AE8B-73705F9842B6}" destId="{F08F6633-A30E-4275-9064-5C684AFCDA47}" srcOrd="1" destOrd="0" presId="urn:microsoft.com/office/officeart/2005/8/layout/process4"/>
    <dgm:cxn modelId="{0B085DF7-59B5-44B3-8804-4FEADF5D5827}" type="presParOf" srcId="{8F36AD2A-9F5A-4900-A3F6-AD30CC96475C}" destId="{82146B7F-7F5C-4E1B-AF8E-438FC1B8D145}" srcOrd="1" destOrd="0" presId="urn:microsoft.com/office/officeart/2005/8/layout/process4"/>
    <dgm:cxn modelId="{98DD570A-857F-4D3B-B961-BF0A94D2643C}" type="presParOf" srcId="{8F36AD2A-9F5A-4900-A3F6-AD30CC96475C}" destId="{6493B9C5-2CEC-4D1F-AE4A-62139F983642}" srcOrd="2" destOrd="0" presId="urn:microsoft.com/office/officeart/2005/8/layout/process4"/>
    <dgm:cxn modelId="{B4294AF4-CAD7-4882-A4A7-297D8926FA9B}" type="presParOf" srcId="{6493B9C5-2CEC-4D1F-AE4A-62139F983642}" destId="{E316F9D6-BF95-40BD-AD07-E0387F77EB55}" srcOrd="0" destOrd="0" presId="urn:microsoft.com/office/officeart/2005/8/layout/process4"/>
    <dgm:cxn modelId="{325996EE-F83E-4C41-89C5-FB52BA7CAC96}" type="presParOf" srcId="{6493B9C5-2CEC-4D1F-AE4A-62139F983642}" destId="{85543E12-D159-4D71-8E72-A292C0FE1DF6}" srcOrd="1" destOrd="0" presId="urn:microsoft.com/office/officeart/2005/8/layout/process4"/>
    <dgm:cxn modelId="{E9BE1DAF-1BFC-469D-BDFB-D81CC796627D}" type="presParOf" srcId="{6493B9C5-2CEC-4D1F-AE4A-62139F983642}" destId="{3E523DB7-D995-4EE6-8945-204999858ABE}" srcOrd="2" destOrd="0" presId="urn:microsoft.com/office/officeart/2005/8/layout/process4"/>
    <dgm:cxn modelId="{9F544BC1-DDC4-4A63-95F0-05B3F64B3265}" type="presParOf" srcId="{3E523DB7-D995-4EE6-8945-204999858ABE}" destId="{65E07233-9F85-418F-9DDF-C54B8EDFD79E}" srcOrd="0" destOrd="0" presId="urn:microsoft.com/office/officeart/2005/8/layout/process4"/>
    <dgm:cxn modelId="{8F09137F-94F9-4192-809C-9DB9D161AF0C}" type="presParOf" srcId="{3E523DB7-D995-4EE6-8945-204999858ABE}" destId="{78CD7045-9677-4680-8DF6-F06EBC760D41}" srcOrd="1" destOrd="0" presId="urn:microsoft.com/office/officeart/2005/8/layout/process4"/>
    <dgm:cxn modelId="{F83332F5-CE30-4A52-AC4A-1797B30D86C0}" type="presParOf" srcId="{8F36AD2A-9F5A-4900-A3F6-AD30CC96475C}" destId="{BAC6EA69-FA95-436B-B505-675016170351}" srcOrd="3" destOrd="0" presId="urn:microsoft.com/office/officeart/2005/8/layout/process4"/>
    <dgm:cxn modelId="{E75E3999-D269-4968-B5E0-5C1143C6D9C5}" type="presParOf" srcId="{8F36AD2A-9F5A-4900-A3F6-AD30CC96475C}" destId="{EC222503-5B91-46EB-A710-26B85F5BDE25}" srcOrd="4" destOrd="0" presId="urn:microsoft.com/office/officeart/2005/8/layout/process4"/>
    <dgm:cxn modelId="{1D921F2D-7C16-4388-9A8A-E27468BAF2DB}" type="presParOf" srcId="{EC222503-5B91-46EB-A710-26B85F5BDE25}" destId="{11BE951F-152E-4ECC-A7FA-CB839B056D0A}" srcOrd="0" destOrd="0" presId="urn:microsoft.com/office/officeart/2005/8/layout/process4"/>
    <dgm:cxn modelId="{1FC6B6CA-3F68-4956-B69B-9640CE4E75CC}" type="presParOf" srcId="{EC222503-5B91-46EB-A710-26B85F5BDE25}" destId="{920B4985-6052-435B-A4C2-4C65DD513525}" srcOrd="1" destOrd="0" presId="urn:microsoft.com/office/officeart/2005/8/layout/process4"/>
    <dgm:cxn modelId="{5361E044-2D9F-45E4-871F-57E6A7F032D3}" type="presParOf" srcId="{EC222503-5B91-46EB-A710-26B85F5BDE25}" destId="{50ED483C-CCC8-4CF5-8694-918D179D81EB}" srcOrd="2" destOrd="0" presId="urn:microsoft.com/office/officeart/2005/8/layout/process4"/>
    <dgm:cxn modelId="{0ABEBF10-163A-4ACD-88BF-1BBF140D2796}" type="presParOf" srcId="{50ED483C-CCC8-4CF5-8694-918D179D81EB}" destId="{A866E5E8-EB59-4EA5-8204-735533C73970}" srcOrd="0" destOrd="0" presId="urn:microsoft.com/office/officeart/2005/8/layout/process4"/>
    <dgm:cxn modelId="{44A1DDB4-9CF6-47E8-A5D7-1326BE7E99B6}" type="presParOf" srcId="{50ED483C-CCC8-4CF5-8694-918D179D81EB}" destId="{60713B09-E403-4AB1-8C8E-2CCE1691CBD2}" srcOrd="1" destOrd="0" presId="urn:microsoft.com/office/officeart/2005/8/layout/process4"/>
    <dgm:cxn modelId="{1727DB6C-ADC5-4725-B4F3-D070EFD35953}" type="presParOf" srcId="{50ED483C-CCC8-4CF5-8694-918D179D81EB}" destId="{16DDF094-B4C1-435C-949F-5071F7A0F07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56EED3-0BB9-407D-A644-5DAD26D277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DFDEA54-84A3-4632-AE24-56979B1C095A}">
      <dgm:prSet phldrT="[Text]" custT="1"/>
      <dgm:spPr>
        <a:solidFill>
          <a:srgbClr val="672D8B"/>
        </a:solidFill>
      </dgm:spPr>
      <dgm:t>
        <a:bodyPr/>
        <a:lstStyle/>
        <a:p>
          <a:endParaRPr lang="en-US" sz="3200" dirty="0"/>
        </a:p>
        <a:p>
          <a:r>
            <a:rPr lang="en-US" sz="3200" dirty="0"/>
            <a:t>Potential Funding:</a:t>
          </a:r>
        </a:p>
        <a:p>
          <a:r>
            <a:rPr lang="en-US" sz="1600" dirty="0"/>
            <a:t>Bi-partisan support for S. 2516/H. 5197 which would provide federal funding for hospitals to implement a ALTO project. Bill sponsors from Colorado, New Jersey and West Virginia following successful work on this important issue.</a:t>
          </a:r>
        </a:p>
        <a:p>
          <a:endParaRPr lang="en-US" sz="1900" dirty="0"/>
        </a:p>
        <a:p>
          <a:endParaRPr lang="en-US" sz="1900" dirty="0"/>
        </a:p>
      </dgm:t>
    </dgm:pt>
    <dgm:pt modelId="{FF2BF42E-995E-4C72-BF28-AD239B7BE21E}" type="parTrans" cxnId="{311E8F2C-85C5-4E37-8255-071F4FDB50A1}">
      <dgm:prSet/>
      <dgm:spPr/>
      <dgm:t>
        <a:bodyPr/>
        <a:lstStyle/>
        <a:p>
          <a:endParaRPr lang="en-US"/>
        </a:p>
      </dgm:t>
    </dgm:pt>
    <dgm:pt modelId="{20B04C5C-0925-418D-AE06-DD0FEFC64069}" type="sibTrans" cxnId="{311E8F2C-85C5-4E37-8255-071F4FDB50A1}">
      <dgm:prSet/>
      <dgm:spPr/>
      <dgm:t>
        <a:bodyPr/>
        <a:lstStyle/>
        <a:p>
          <a:endParaRPr lang="en-US"/>
        </a:p>
      </dgm:t>
    </dgm:pt>
    <dgm:pt modelId="{88872D45-AF46-4BDE-B2C2-A8A738DFC323}" type="pres">
      <dgm:prSet presAssocID="{7B56EED3-0BB9-407D-A644-5DAD26D2772C}" presName="CompostProcess" presStyleCnt="0">
        <dgm:presLayoutVars>
          <dgm:dir/>
          <dgm:resizeHandles val="exact"/>
        </dgm:presLayoutVars>
      </dgm:prSet>
      <dgm:spPr/>
    </dgm:pt>
    <dgm:pt modelId="{B8D12938-9D0D-4039-8BA8-796A802D6B44}" type="pres">
      <dgm:prSet presAssocID="{7B56EED3-0BB9-407D-A644-5DAD26D2772C}" presName="arrow" presStyleLbl="bgShp" presStyleIdx="0" presStyleCnt="1" custLinFactNeighborX="-347"/>
      <dgm:spPr>
        <a:prstGeom prst="round2DiagRect">
          <a:avLst/>
        </a:prstGeom>
        <a:solidFill>
          <a:srgbClr val="002060">
            <a:alpha val="20000"/>
          </a:srgbClr>
        </a:solidFill>
      </dgm:spPr>
    </dgm:pt>
    <dgm:pt modelId="{572E16F5-0619-4F16-82F9-E90AED1523B8}" type="pres">
      <dgm:prSet presAssocID="{7B56EED3-0BB9-407D-A644-5DAD26D2772C}" presName="linearProcess" presStyleCnt="0"/>
      <dgm:spPr/>
    </dgm:pt>
    <dgm:pt modelId="{62F7C41D-9E34-47DF-9BCA-AB9B5A0F7177}" type="pres">
      <dgm:prSet presAssocID="{FDFDEA54-84A3-4632-AE24-56979B1C095A}" presName="textNode" presStyleLbl="node1" presStyleIdx="0" presStyleCnt="1" custScaleX="101876" custScaleY="133702" custLinFactNeighborX="-6912" custLinFactNeighborY="97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11E8F2C-85C5-4E37-8255-071F4FDB50A1}" srcId="{7B56EED3-0BB9-407D-A644-5DAD26D2772C}" destId="{FDFDEA54-84A3-4632-AE24-56979B1C095A}" srcOrd="0" destOrd="0" parTransId="{FF2BF42E-995E-4C72-BF28-AD239B7BE21E}" sibTransId="{20B04C5C-0925-418D-AE06-DD0FEFC64069}"/>
    <dgm:cxn modelId="{E2CCA4A2-DB51-4B4A-A1D5-9FDA0754FFB8}" type="presOf" srcId="{7B56EED3-0BB9-407D-A644-5DAD26D2772C}" destId="{88872D45-AF46-4BDE-B2C2-A8A738DFC323}" srcOrd="0" destOrd="0" presId="urn:microsoft.com/office/officeart/2005/8/layout/hProcess9"/>
    <dgm:cxn modelId="{7D575FFB-292E-42BE-9BD7-FAA70B157492}" type="presOf" srcId="{FDFDEA54-84A3-4632-AE24-56979B1C095A}" destId="{62F7C41D-9E34-47DF-9BCA-AB9B5A0F7177}" srcOrd="0" destOrd="0" presId="urn:microsoft.com/office/officeart/2005/8/layout/hProcess9"/>
    <dgm:cxn modelId="{16463C9F-25CE-4E04-AE60-BD5D80934C92}" type="presParOf" srcId="{88872D45-AF46-4BDE-B2C2-A8A738DFC323}" destId="{B8D12938-9D0D-4039-8BA8-796A802D6B44}" srcOrd="0" destOrd="0" presId="urn:microsoft.com/office/officeart/2005/8/layout/hProcess9"/>
    <dgm:cxn modelId="{F9B818DD-A9FC-4996-9BAD-5892B643C306}" type="presParOf" srcId="{88872D45-AF46-4BDE-B2C2-A8A738DFC323}" destId="{572E16F5-0619-4F16-82F9-E90AED1523B8}" srcOrd="1" destOrd="0" presId="urn:microsoft.com/office/officeart/2005/8/layout/hProcess9"/>
    <dgm:cxn modelId="{7219F9CB-78DD-4863-ABB4-F445E67D9D6F}" type="presParOf" srcId="{572E16F5-0619-4F16-82F9-E90AED1523B8}" destId="{62F7C41D-9E34-47DF-9BCA-AB9B5A0F717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12938-9D0D-4039-8BA8-796A802D6B44}">
      <dsp:nvSpPr>
        <dsp:cNvPr id="0" name=""/>
        <dsp:cNvSpPr/>
      </dsp:nvSpPr>
      <dsp:spPr>
        <a:xfrm>
          <a:off x="652788" y="0"/>
          <a:ext cx="7303908" cy="4050527"/>
        </a:xfrm>
        <a:prstGeom prst="rightArrow">
          <a:avLst/>
        </a:prstGeom>
        <a:solidFill>
          <a:srgbClr val="002060">
            <a:alpha val="2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60DFF-1C7D-419B-9E9D-9DB58C4EEC05}">
      <dsp:nvSpPr>
        <dsp:cNvPr id="0" name=""/>
        <dsp:cNvSpPr/>
      </dsp:nvSpPr>
      <dsp:spPr>
        <a:xfrm>
          <a:off x="0" y="957949"/>
          <a:ext cx="2701108" cy="2166254"/>
        </a:xfrm>
        <a:prstGeom prst="roundRect">
          <a:avLst/>
        </a:prstGeom>
        <a:solidFill>
          <a:srgbClr val="672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Need: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 hospitals requested support for opioid work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05748" y="1063697"/>
        <a:ext cx="2489612" cy="1954758"/>
      </dsp:txXfrm>
    </dsp:sp>
    <dsp:sp modelId="{62F7C41D-9E34-47DF-9BCA-AB9B5A0F7177}">
      <dsp:nvSpPr>
        <dsp:cNvPr id="0" name=""/>
        <dsp:cNvSpPr/>
      </dsp:nvSpPr>
      <dsp:spPr>
        <a:xfrm>
          <a:off x="2929041" y="957949"/>
          <a:ext cx="2701108" cy="2166254"/>
        </a:xfrm>
        <a:prstGeom prst="roundRect">
          <a:avLst/>
        </a:prstGeom>
        <a:solidFill>
          <a:srgbClr val="672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Opportunity: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Pain is the #1 reason for ED visits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3034789" y="1063697"/>
        <a:ext cx="2489612" cy="1954758"/>
      </dsp:txXfrm>
    </dsp:sp>
    <dsp:sp modelId="{CB464CD8-2D28-45AB-BF29-7849D40CB4A8}">
      <dsp:nvSpPr>
        <dsp:cNvPr id="0" name=""/>
        <dsp:cNvSpPr/>
      </dsp:nvSpPr>
      <dsp:spPr>
        <a:xfrm>
          <a:off x="5890322" y="926323"/>
          <a:ext cx="2701108" cy="2197880"/>
        </a:xfrm>
        <a:prstGeom prst="roundRect">
          <a:avLst/>
        </a:prstGeom>
        <a:solidFill>
          <a:srgbClr val="672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Solution: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Colorado ACEP </a:t>
          </a:r>
          <a:r>
            <a:rPr lang="en-US" sz="1600" i="1" kern="1200" dirty="0"/>
            <a:t>2017 Opioid Prescribing &amp; Treatment Guidelines</a:t>
          </a:r>
          <a:r>
            <a:rPr lang="en-US" sz="1600" i="0" kern="1200" dirty="0"/>
            <a:t> first in the nation to promote alternatives to opioids in multiple ED’s </a:t>
          </a:r>
          <a:endParaRPr lang="en-US" sz="1600" kern="1200" dirty="0"/>
        </a:p>
      </dsp:txBody>
      <dsp:txXfrm>
        <a:off x="5997614" y="1033615"/>
        <a:ext cx="2486524" cy="1983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2A210-C576-4BFA-BE96-943C18E0044A}">
      <dsp:nvSpPr>
        <dsp:cNvPr id="0" name=""/>
        <dsp:cNvSpPr/>
      </dsp:nvSpPr>
      <dsp:spPr>
        <a:xfrm>
          <a:off x="0" y="0"/>
          <a:ext cx="7448550" cy="1254715"/>
        </a:xfrm>
        <a:prstGeom prst="roundRect">
          <a:avLst>
            <a:gd name="adj" fmla="val 10000"/>
          </a:avLst>
        </a:prstGeom>
        <a:solidFill>
          <a:srgbClr val="111C4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Assist pilot hospitals with sustainability plans</a:t>
          </a:r>
        </a:p>
      </dsp:txBody>
      <dsp:txXfrm>
        <a:off x="36749" y="36749"/>
        <a:ext cx="6094614" cy="1181217"/>
      </dsp:txXfrm>
    </dsp:sp>
    <dsp:sp modelId="{16B54CE8-A1D0-4A43-97E3-3F9D1264ECDC}">
      <dsp:nvSpPr>
        <dsp:cNvPr id="0" name=""/>
        <dsp:cNvSpPr/>
      </dsp:nvSpPr>
      <dsp:spPr>
        <a:xfrm>
          <a:off x="657224" y="1463835"/>
          <a:ext cx="7448550" cy="125471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Provide support from CHA and Colorado ACEP for Colorado EDs implementing the ALTO approach – goal is statewide adoption</a:t>
          </a:r>
        </a:p>
      </dsp:txBody>
      <dsp:txXfrm>
        <a:off x="693973" y="1500584"/>
        <a:ext cx="5902261" cy="1181217"/>
      </dsp:txXfrm>
    </dsp:sp>
    <dsp:sp modelId="{667A5109-F13B-40C3-B556-CD2DDF8CBE72}">
      <dsp:nvSpPr>
        <dsp:cNvPr id="0" name=""/>
        <dsp:cNvSpPr/>
      </dsp:nvSpPr>
      <dsp:spPr>
        <a:xfrm>
          <a:off x="1314449" y="2927670"/>
          <a:ext cx="7448550" cy="1254715"/>
        </a:xfrm>
        <a:prstGeom prst="roundRect">
          <a:avLst>
            <a:gd name="adj" fmla="val 10000"/>
          </a:avLst>
        </a:prstGeom>
        <a:solidFill>
          <a:srgbClr val="00758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Identify additional venues for implementation (e.g., promote out-of-state adoption)</a:t>
          </a:r>
        </a:p>
      </dsp:txBody>
      <dsp:txXfrm>
        <a:off x="1351198" y="2964419"/>
        <a:ext cx="5902261" cy="1181217"/>
      </dsp:txXfrm>
    </dsp:sp>
    <dsp:sp modelId="{E9F6DAD4-3595-4816-A1EE-BB3CADDC90BB}">
      <dsp:nvSpPr>
        <dsp:cNvPr id="0" name=""/>
        <dsp:cNvSpPr/>
      </dsp:nvSpPr>
      <dsp:spPr>
        <a:xfrm>
          <a:off x="6632984" y="951492"/>
          <a:ext cx="815565" cy="8155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816486" y="951492"/>
        <a:ext cx="448561" cy="613713"/>
      </dsp:txXfrm>
    </dsp:sp>
    <dsp:sp modelId="{6CA569E9-517E-44E5-8AF3-7D633840A5AD}">
      <dsp:nvSpPr>
        <dsp:cNvPr id="0" name=""/>
        <dsp:cNvSpPr/>
      </dsp:nvSpPr>
      <dsp:spPr>
        <a:xfrm>
          <a:off x="7290209" y="2406963"/>
          <a:ext cx="815565" cy="8155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473711" y="2406963"/>
        <a:ext cx="448561" cy="613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12938-9D0D-4039-8BA8-796A802D6B44}">
      <dsp:nvSpPr>
        <dsp:cNvPr id="0" name=""/>
        <dsp:cNvSpPr/>
      </dsp:nvSpPr>
      <dsp:spPr>
        <a:xfrm>
          <a:off x="652788" y="0"/>
          <a:ext cx="7303908" cy="4050527"/>
        </a:xfrm>
        <a:prstGeom prst="rightArrow">
          <a:avLst/>
        </a:prstGeom>
        <a:solidFill>
          <a:srgbClr val="002060">
            <a:alpha val="2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60DFF-1C7D-419B-9E9D-9DB58C4EEC05}">
      <dsp:nvSpPr>
        <dsp:cNvPr id="0" name=""/>
        <dsp:cNvSpPr/>
      </dsp:nvSpPr>
      <dsp:spPr>
        <a:xfrm>
          <a:off x="1887" y="957949"/>
          <a:ext cx="2699050" cy="2166254"/>
        </a:xfrm>
        <a:prstGeom prst="roundRect">
          <a:avLst/>
        </a:prstGeom>
        <a:solidFill>
          <a:srgbClr val="672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Need: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 hospitals requesting support for opioid ALTO work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07635" y="1063697"/>
        <a:ext cx="2487554" cy="1954758"/>
      </dsp:txXfrm>
    </dsp:sp>
    <dsp:sp modelId="{62F7C41D-9E34-47DF-9BCA-AB9B5A0F7177}">
      <dsp:nvSpPr>
        <dsp:cNvPr id="0" name=""/>
        <dsp:cNvSpPr/>
      </dsp:nvSpPr>
      <dsp:spPr>
        <a:xfrm>
          <a:off x="2906609" y="957949"/>
          <a:ext cx="2749684" cy="2166254"/>
        </a:xfrm>
        <a:prstGeom prst="roundRect">
          <a:avLst/>
        </a:prstGeom>
        <a:solidFill>
          <a:srgbClr val="672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Opportunity: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Leverage ED pilot ALTO success to hospitals across the state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3012357" y="1063697"/>
        <a:ext cx="2538188" cy="1954758"/>
      </dsp:txXfrm>
    </dsp:sp>
    <dsp:sp modelId="{CB464CD8-2D28-45AB-BF29-7849D40CB4A8}">
      <dsp:nvSpPr>
        <dsp:cNvPr id="0" name=""/>
        <dsp:cNvSpPr/>
      </dsp:nvSpPr>
      <dsp:spPr>
        <a:xfrm>
          <a:off x="5887757" y="926323"/>
          <a:ext cx="2699050" cy="2197880"/>
        </a:xfrm>
        <a:prstGeom prst="roundRect">
          <a:avLst/>
        </a:prstGeom>
        <a:solidFill>
          <a:srgbClr val="672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Solution: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 and collaborating partners provide support for Colorado hospitals seeking to implement ALTO approach</a:t>
          </a:r>
        </a:p>
      </dsp:txBody>
      <dsp:txXfrm>
        <a:off x="5995049" y="1033615"/>
        <a:ext cx="2484466" cy="1983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82DDA-0350-4D5A-845A-3CE4262DE6B7}">
      <dsp:nvSpPr>
        <dsp:cNvPr id="0" name=""/>
        <dsp:cNvSpPr/>
      </dsp:nvSpPr>
      <dsp:spPr>
        <a:xfrm>
          <a:off x="0" y="3084283"/>
          <a:ext cx="8686800" cy="101233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 Three – Project Launch</a:t>
          </a:r>
        </a:p>
      </dsp:txBody>
      <dsp:txXfrm>
        <a:off x="0" y="3084283"/>
        <a:ext cx="8686800" cy="546658"/>
      </dsp:txXfrm>
    </dsp:sp>
    <dsp:sp modelId="{05F5B230-8F33-4158-95B4-1CBE028BC079}">
      <dsp:nvSpPr>
        <dsp:cNvPr id="0" name=""/>
        <dsp:cNvSpPr/>
      </dsp:nvSpPr>
      <dsp:spPr>
        <a:xfrm>
          <a:off x="0" y="3610695"/>
          <a:ext cx="4343400" cy="4656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ALTO Launch in the ED</a:t>
          </a:r>
        </a:p>
      </dsp:txBody>
      <dsp:txXfrm>
        <a:off x="0" y="3610695"/>
        <a:ext cx="4343400" cy="465672"/>
      </dsp:txXfrm>
    </dsp:sp>
    <dsp:sp modelId="{F08F6633-A30E-4275-9064-5C684AFCDA47}">
      <dsp:nvSpPr>
        <dsp:cNvPr id="0" name=""/>
        <dsp:cNvSpPr/>
      </dsp:nvSpPr>
      <dsp:spPr>
        <a:xfrm>
          <a:off x="4343400" y="3610695"/>
          <a:ext cx="4343400" cy="4656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 submission to CHA</a:t>
          </a:r>
        </a:p>
      </dsp:txBody>
      <dsp:txXfrm>
        <a:off x="4343400" y="3610695"/>
        <a:ext cx="4343400" cy="465672"/>
      </dsp:txXfrm>
    </dsp:sp>
    <dsp:sp modelId="{85543E12-D159-4D71-8E72-A292C0FE1DF6}">
      <dsp:nvSpPr>
        <dsp:cNvPr id="0" name=""/>
        <dsp:cNvSpPr/>
      </dsp:nvSpPr>
      <dsp:spPr>
        <a:xfrm rot="10800000">
          <a:off x="0" y="1542503"/>
          <a:ext cx="8686800" cy="1556964"/>
        </a:xfrm>
        <a:prstGeom prst="upArrowCallou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 Two – Training </a:t>
          </a:r>
        </a:p>
      </dsp:txBody>
      <dsp:txXfrm rot="-10800000">
        <a:off x="0" y="1542503"/>
        <a:ext cx="8686800" cy="546494"/>
      </dsp:txXfrm>
    </dsp:sp>
    <dsp:sp modelId="{65E07233-9F85-418F-9DDF-C54B8EDFD79E}">
      <dsp:nvSpPr>
        <dsp:cNvPr id="0" name=""/>
        <dsp:cNvSpPr/>
      </dsp:nvSpPr>
      <dsp:spPr>
        <a:xfrm>
          <a:off x="0" y="2088998"/>
          <a:ext cx="4343400" cy="465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Train the Trainer session</a:t>
          </a:r>
        </a:p>
      </dsp:txBody>
      <dsp:txXfrm>
        <a:off x="0" y="2088998"/>
        <a:ext cx="4343400" cy="465532"/>
      </dsp:txXfrm>
    </dsp:sp>
    <dsp:sp modelId="{78CD7045-9677-4680-8DF6-F06EBC760D41}">
      <dsp:nvSpPr>
        <dsp:cNvPr id="0" name=""/>
        <dsp:cNvSpPr/>
      </dsp:nvSpPr>
      <dsp:spPr>
        <a:xfrm>
          <a:off x="4343400" y="2088998"/>
          <a:ext cx="4343400" cy="465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Staff training and preparation</a:t>
          </a:r>
        </a:p>
      </dsp:txBody>
      <dsp:txXfrm>
        <a:off x="4343400" y="2088998"/>
        <a:ext cx="4343400" cy="465532"/>
      </dsp:txXfrm>
    </dsp:sp>
    <dsp:sp modelId="{920B4985-6052-435B-A4C2-4C65DD513525}">
      <dsp:nvSpPr>
        <dsp:cNvPr id="0" name=""/>
        <dsp:cNvSpPr/>
      </dsp:nvSpPr>
      <dsp:spPr>
        <a:xfrm rot="10800000">
          <a:off x="0" y="0"/>
          <a:ext cx="8686800" cy="1556964"/>
        </a:xfrm>
        <a:prstGeom prst="upArrowCallou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 One – Pre-Launch Phase</a:t>
          </a:r>
        </a:p>
      </dsp:txBody>
      <dsp:txXfrm rot="-10800000">
        <a:off x="0" y="0"/>
        <a:ext cx="8686800" cy="546494"/>
      </dsp:txXfrm>
    </dsp:sp>
    <dsp:sp modelId="{A866E5E8-EB59-4EA5-8204-735533C73970}">
      <dsp:nvSpPr>
        <dsp:cNvPr id="0" name=""/>
        <dsp:cNvSpPr/>
      </dsp:nvSpPr>
      <dsp:spPr>
        <a:xfrm>
          <a:off x="4241" y="547218"/>
          <a:ext cx="2892772" cy="465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Executive Team Readiness Checklist</a:t>
          </a:r>
        </a:p>
      </dsp:txBody>
      <dsp:txXfrm>
        <a:off x="4241" y="547218"/>
        <a:ext cx="2892772" cy="465532"/>
      </dsp:txXfrm>
    </dsp:sp>
    <dsp:sp modelId="{60713B09-E403-4AB1-8C8E-2CCE1691CBD2}">
      <dsp:nvSpPr>
        <dsp:cNvPr id="0" name=""/>
        <dsp:cNvSpPr/>
      </dsp:nvSpPr>
      <dsp:spPr>
        <a:xfrm>
          <a:off x="2897013" y="547218"/>
          <a:ext cx="2892772" cy="465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Commitment and Attestation Form</a:t>
          </a:r>
        </a:p>
      </dsp:txBody>
      <dsp:txXfrm>
        <a:off x="2897013" y="547218"/>
        <a:ext cx="2892772" cy="465532"/>
      </dsp:txXfrm>
    </dsp:sp>
    <dsp:sp modelId="{16DDF094-B4C1-435C-949F-5071F7A0F07C}">
      <dsp:nvSpPr>
        <dsp:cNvPr id="0" name=""/>
        <dsp:cNvSpPr/>
      </dsp:nvSpPr>
      <dsp:spPr>
        <a:xfrm>
          <a:off x="5789786" y="547218"/>
          <a:ext cx="2892772" cy="465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Pre-Launch Checklist</a:t>
          </a:r>
        </a:p>
      </dsp:txBody>
      <dsp:txXfrm>
        <a:off x="5789786" y="547218"/>
        <a:ext cx="2892772" cy="465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12938-9D0D-4039-8BA8-796A802D6B44}">
      <dsp:nvSpPr>
        <dsp:cNvPr id="0" name=""/>
        <dsp:cNvSpPr/>
      </dsp:nvSpPr>
      <dsp:spPr>
        <a:xfrm>
          <a:off x="619117" y="0"/>
          <a:ext cx="7303908" cy="4050527"/>
        </a:xfrm>
        <a:prstGeom prst="round2DiagRect">
          <a:avLst/>
        </a:prstGeom>
        <a:solidFill>
          <a:srgbClr val="002060">
            <a:alpha val="2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7C41D-9E34-47DF-9BCA-AB9B5A0F7177}">
      <dsp:nvSpPr>
        <dsp:cNvPr id="0" name=""/>
        <dsp:cNvSpPr/>
      </dsp:nvSpPr>
      <dsp:spPr>
        <a:xfrm>
          <a:off x="0" y="957949"/>
          <a:ext cx="8591606" cy="2166254"/>
        </a:xfrm>
        <a:prstGeom prst="roundRect">
          <a:avLst/>
        </a:prstGeom>
        <a:solidFill>
          <a:srgbClr val="672D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Potential Funding: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Bi-partisan support for S. 2516/H. 5197 which would provide federal funding for hospitals to implement a ALTO project. Bill sponsors from Colorado, New Jersey and West Virginia following successful work on this important issue.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05748" y="1063697"/>
        <a:ext cx="8380110" cy="195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946813-02E1-443B-A725-ABB84259F136}" type="datetimeFigureOut">
              <a:rPr lang="en-US"/>
              <a:pPr>
                <a:defRPr/>
              </a:pPr>
              <a:t>7/11/2018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4B4585-F1D6-46B2-96F9-B460943EBD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617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r.org/news/story/colorado-drug-overdoses-almost-every-county-and-ahead-national-averag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bg1"/>
                </a:solidFill>
                <a:hlinkClick r:id="rId3"/>
              </a:rPr>
              <a:t>http://www.cpr.org/news/story/colorado-drug-overdoses-almost-every-county-and-ahead-national-average</a:t>
            </a:r>
            <a:r>
              <a:rPr lang="en-US" b="0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¼ of those do so for recreational purposes</a:t>
            </a:r>
          </a:p>
          <a:p>
            <a:r>
              <a:rPr lang="en-US" dirty="0"/>
              <a:t>No county</a:t>
            </a:r>
            <a:r>
              <a:rPr lang="en-US" baseline="0" dirty="0"/>
              <a:t> that gets lighter</a:t>
            </a:r>
            <a:endParaRPr lang="en-US" dirty="0"/>
          </a:p>
          <a:p>
            <a:r>
              <a:rPr lang="en-US" dirty="0"/>
              <a:t>12 of the counties,</a:t>
            </a:r>
            <a:r>
              <a:rPr lang="en-US" baseline="0" dirty="0"/>
              <a:t> including Denver have some of the highest rates of drug death in the country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276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4990" y="2895600"/>
            <a:ext cx="5283359" cy="186002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6000" cap="none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Main Headline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4990" y="304800"/>
            <a:ext cx="5871009" cy="2057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Sub-headline </a:t>
            </a:r>
            <a:br>
              <a:rPr lang="en-US" dirty="0"/>
            </a:br>
            <a:r>
              <a:rPr lang="en-US" dirty="0"/>
              <a:t>to go Here</a:t>
            </a:r>
          </a:p>
        </p:txBody>
      </p:sp>
    </p:spTree>
    <p:extLst>
      <p:ext uri="{BB962C8B-B14F-4D97-AF65-F5344CB8AC3E}">
        <p14:creationId xmlns:p14="http://schemas.microsoft.com/office/powerpoint/2010/main" val="422231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799" cy="1143000"/>
          </a:xfrm>
          <a:noFill/>
        </p:spPr>
        <p:txBody>
          <a:bodyPr>
            <a:normAutofit/>
          </a:bodyPr>
          <a:lstStyle>
            <a:lvl1pPr>
              <a:defRPr sz="4800" b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799" cy="409686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3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362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3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05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90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89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421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8039" y="6485186"/>
            <a:ext cx="72596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15B61"/>
                </a:solidFill>
              </a:defRPr>
            </a:lvl1pPr>
          </a:lstStyle>
          <a:p>
            <a:pPr>
              <a:defRPr/>
            </a:pPr>
            <a:fld id="{72463FD8-2D6C-4AE9-8BB0-7727139A61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9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pp.powerbi.com/groups/5ffc279c-2b8d-47b1-af1e-12e3098525a1/reports/638b3fef-26e0-4481-9581-dd8e962df26c/ReportSectionec3d09eb3ab06deeebae?pbi_source=PowerPoin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.com/ALTO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ln4OxICk1cvM1M&amp;tbnid=klWg0wIY4q3TMM:&amp;ved=0CAUQjRw&amp;url=http://eng.sfpe.org/Chapters/RockyMountain.aspx&amp;ei=wsVDUtidEsf2rAHxx4CIAg&amp;bvm=bv.53217764,d.aWM&amp;psig=AFQjCNFi5Fs0Ql98dOojkxHLm28C26OjYg&amp;ust=13802596382893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B6F27122-09F2-4054-BF1D-442A0BC0B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Opioid Epidemic</a:t>
            </a:r>
          </a:p>
        </p:txBody>
      </p:sp>
    </p:spTree>
    <p:extLst>
      <p:ext uri="{BB962C8B-B14F-4D97-AF65-F5344CB8AC3E}">
        <p14:creationId xmlns:p14="http://schemas.microsoft.com/office/powerpoint/2010/main" val="354299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BDD5-06CE-4626-8242-EA5490FD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ACEP Guidelines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6E071-3849-4C16-BCD1-0509093A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47800"/>
            <a:ext cx="5791199" cy="4554060"/>
          </a:xfrm>
        </p:spPr>
        <p:txBody>
          <a:bodyPr>
            <a:normAutofit/>
          </a:bodyPr>
          <a:lstStyle/>
          <a:p>
            <a:r>
              <a:rPr lang="en-US" sz="2400" dirty="0"/>
              <a:t>Colorado ACEP </a:t>
            </a:r>
            <a:r>
              <a:rPr lang="en-US" sz="2400" i="1" dirty="0"/>
              <a:t>2017 Opioid Prescribing &amp; Treatment Guidelines </a:t>
            </a:r>
          </a:p>
          <a:p>
            <a:r>
              <a:rPr lang="en-US" dirty="0"/>
              <a:t>Guidelines for opioid use in the emergency department</a:t>
            </a:r>
          </a:p>
          <a:p>
            <a:endParaRPr lang="en-US" dirty="0"/>
          </a:p>
          <a:p>
            <a:r>
              <a:rPr lang="en-US" u="sng" dirty="0"/>
              <a:t>Four Pillars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Limiting opioids from the 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Alternatives to opioids for painful conditions (ALTOs)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Harm reduction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Treatment for addicted patients and referral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A8C20-04CA-48A2-9EBF-15642F535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76744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4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1D14-9D1A-4281-8168-23C6CF74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ALTOs – Colorado ACEP Guidance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D208FBC-F2F2-48A5-A7D9-CE4FC2A5C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46987" cy="40968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Non-opioid medications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Opioids as rescue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Multimodal and holistic pain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Pathways: </a:t>
            </a:r>
          </a:p>
          <a:p>
            <a:pPr lvl="3"/>
            <a:r>
              <a:rPr lang="en-US" sz="2000" dirty="0">
                <a:solidFill>
                  <a:srgbClr val="404040"/>
                </a:solidFill>
              </a:rPr>
              <a:t>Kidney stones</a:t>
            </a:r>
          </a:p>
          <a:p>
            <a:pPr lvl="3"/>
            <a:r>
              <a:rPr lang="en-US" sz="2000" dirty="0">
                <a:solidFill>
                  <a:srgbClr val="404040"/>
                </a:solidFill>
              </a:rPr>
              <a:t>Low back pain</a:t>
            </a:r>
          </a:p>
          <a:p>
            <a:pPr lvl="3"/>
            <a:r>
              <a:rPr lang="en-US" sz="2000" dirty="0">
                <a:solidFill>
                  <a:srgbClr val="404040"/>
                </a:solidFill>
              </a:rPr>
              <a:t>Fractures</a:t>
            </a:r>
          </a:p>
          <a:p>
            <a:pPr lvl="3"/>
            <a:r>
              <a:rPr lang="en-US" sz="2000" dirty="0">
                <a:solidFill>
                  <a:srgbClr val="404040"/>
                </a:solidFill>
              </a:rPr>
              <a:t>Headache</a:t>
            </a:r>
          </a:p>
          <a:p>
            <a:pPr lvl="3"/>
            <a:r>
              <a:rPr lang="en-US" sz="2000" dirty="0">
                <a:solidFill>
                  <a:srgbClr val="404040"/>
                </a:solidFill>
              </a:rPr>
              <a:t>Chronic abdominal pain</a:t>
            </a:r>
          </a:p>
        </p:txBody>
      </p:sp>
    </p:spTree>
    <p:extLst>
      <p:ext uri="{BB962C8B-B14F-4D97-AF65-F5344CB8AC3E}">
        <p14:creationId xmlns:p14="http://schemas.microsoft.com/office/powerpoint/2010/main" val="300002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0B91-C5D1-49B5-9071-68BF9609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F12B0A-3C2F-4D31-959A-4556F2376128}"/>
              </a:ext>
            </a:extLst>
          </p:cNvPr>
          <p:cNvGrpSpPr/>
          <p:nvPr/>
        </p:nvGrpSpPr>
        <p:grpSpPr>
          <a:xfrm>
            <a:off x="368734" y="1600200"/>
            <a:ext cx="2668414" cy="4151222"/>
            <a:chOff x="0" y="0"/>
            <a:chExt cx="2668414" cy="415122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2D6CC71-4D52-4E61-A049-E1F49B0D80CD}"/>
                </a:ext>
              </a:extLst>
            </p:cNvPr>
            <p:cNvSpPr/>
            <p:nvPr/>
          </p:nvSpPr>
          <p:spPr>
            <a:xfrm>
              <a:off x="0" y="0"/>
              <a:ext cx="2668414" cy="4151222"/>
            </a:xfrm>
            <a:prstGeom prst="roundRect">
              <a:avLst>
                <a:gd name="adj" fmla="val 10000"/>
              </a:avLst>
            </a:prstGeom>
            <a:solidFill>
              <a:srgbClr val="111C4E">
                <a:alpha val="20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CE25766D-AEB9-4832-BA52-D4F7E1B9F88D}"/>
                </a:ext>
              </a:extLst>
            </p:cNvPr>
            <p:cNvSpPr txBox="1"/>
            <p:nvPr/>
          </p:nvSpPr>
          <p:spPr>
            <a:xfrm>
              <a:off x="0" y="0"/>
              <a:ext cx="2668414" cy="1245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 dirty="0"/>
                <a:t>Opioids Used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2FB4C8-C4D9-4335-8AB8-5F96053C3455}"/>
              </a:ext>
            </a:extLst>
          </p:cNvPr>
          <p:cNvGrpSpPr/>
          <p:nvPr/>
        </p:nvGrpSpPr>
        <p:grpSpPr>
          <a:xfrm>
            <a:off x="636601" y="2846782"/>
            <a:ext cx="2134731" cy="1251650"/>
            <a:chOff x="267867" y="1246582"/>
            <a:chExt cx="2134731" cy="125165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815C663-4E09-4C3C-80C2-869FC35B1978}"/>
                </a:ext>
              </a:extLst>
            </p:cNvPr>
            <p:cNvSpPr/>
            <p:nvPr/>
          </p:nvSpPr>
          <p:spPr>
            <a:xfrm>
              <a:off x="267867" y="1246582"/>
              <a:ext cx="2134731" cy="1251650"/>
            </a:xfrm>
            <a:prstGeom prst="roundRect">
              <a:avLst>
                <a:gd name="adj" fmla="val 10000"/>
              </a:avLst>
            </a:prstGeom>
            <a:solidFill>
              <a:srgbClr val="111C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39359080-3330-4B12-8BBD-6F22AC36FA89}"/>
                </a:ext>
              </a:extLst>
            </p:cNvPr>
            <p:cNvSpPr txBox="1"/>
            <p:nvPr/>
          </p:nvSpPr>
          <p:spPr>
            <a:xfrm>
              <a:off x="304527" y="1283242"/>
              <a:ext cx="2061411" cy="117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Total administration (in MEUs)/1,000 ED visits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248693-811A-459F-A31B-8F40117F397F}"/>
              </a:ext>
            </a:extLst>
          </p:cNvPr>
          <p:cNvGrpSpPr/>
          <p:nvPr/>
        </p:nvGrpSpPr>
        <p:grpSpPr>
          <a:xfrm>
            <a:off x="636601" y="4290994"/>
            <a:ext cx="2134731" cy="1251650"/>
            <a:chOff x="267867" y="2690794"/>
            <a:chExt cx="2134731" cy="125165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83514-4911-41B1-9761-AD9DA43457FC}"/>
                </a:ext>
              </a:extLst>
            </p:cNvPr>
            <p:cNvSpPr/>
            <p:nvPr/>
          </p:nvSpPr>
          <p:spPr>
            <a:xfrm>
              <a:off x="267867" y="2690794"/>
              <a:ext cx="2134731" cy="1251650"/>
            </a:xfrm>
            <a:prstGeom prst="roundRect">
              <a:avLst>
                <a:gd name="adj" fmla="val 10000"/>
              </a:avLst>
            </a:prstGeom>
            <a:solidFill>
              <a:srgbClr val="111C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: Rounded Corners 8">
              <a:extLst>
                <a:ext uri="{FF2B5EF4-FFF2-40B4-BE49-F238E27FC236}">
                  <a16:creationId xmlns:a16="http://schemas.microsoft.com/office/drawing/2014/main" id="{8AC6C039-CBEC-4014-A97F-DACB03222230}"/>
                </a:ext>
              </a:extLst>
            </p:cNvPr>
            <p:cNvSpPr txBox="1"/>
            <p:nvPr/>
          </p:nvSpPr>
          <p:spPr>
            <a:xfrm>
              <a:off x="304527" y="2727454"/>
              <a:ext cx="2061411" cy="117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Total number of treated pain visits/1,000 ED visits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730EC6-E0F3-4775-9C6F-46D4D39E4FFC}"/>
              </a:ext>
            </a:extLst>
          </p:cNvPr>
          <p:cNvGrpSpPr/>
          <p:nvPr/>
        </p:nvGrpSpPr>
        <p:grpSpPr>
          <a:xfrm>
            <a:off x="3238305" y="1600200"/>
            <a:ext cx="2668414" cy="4151222"/>
            <a:chOff x="2869571" y="0"/>
            <a:chExt cx="2668414" cy="415122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DB76AFC-3827-4669-9676-EA521FD0C953}"/>
                </a:ext>
              </a:extLst>
            </p:cNvPr>
            <p:cNvSpPr/>
            <p:nvPr/>
          </p:nvSpPr>
          <p:spPr>
            <a:xfrm>
              <a:off x="2869571" y="0"/>
              <a:ext cx="2668414" cy="4151222"/>
            </a:xfrm>
            <a:prstGeom prst="roundRect">
              <a:avLst>
                <a:gd name="adj" fmla="val 10000"/>
              </a:avLst>
            </a:prstGeom>
            <a:solidFill>
              <a:srgbClr val="111C4E">
                <a:alpha val="20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Rounded Corners 10">
              <a:extLst>
                <a:ext uri="{FF2B5EF4-FFF2-40B4-BE49-F238E27FC236}">
                  <a16:creationId xmlns:a16="http://schemas.microsoft.com/office/drawing/2014/main" id="{DE08A7E3-7062-4E40-8863-1FD17B387894}"/>
                </a:ext>
              </a:extLst>
            </p:cNvPr>
            <p:cNvSpPr txBox="1"/>
            <p:nvPr/>
          </p:nvSpPr>
          <p:spPr>
            <a:xfrm>
              <a:off x="2869571" y="0"/>
              <a:ext cx="2668414" cy="1245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 dirty="0"/>
                <a:t>ALTOs Used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E2BFA1-5EEF-4040-9C95-C441A3EE8ADD}"/>
              </a:ext>
            </a:extLst>
          </p:cNvPr>
          <p:cNvGrpSpPr/>
          <p:nvPr/>
        </p:nvGrpSpPr>
        <p:grpSpPr>
          <a:xfrm>
            <a:off x="3505147" y="2846782"/>
            <a:ext cx="2134731" cy="1251650"/>
            <a:chOff x="3136413" y="1246582"/>
            <a:chExt cx="2134731" cy="125165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732805E-0535-4B57-B646-A3EADB7083F2}"/>
                </a:ext>
              </a:extLst>
            </p:cNvPr>
            <p:cNvSpPr/>
            <p:nvPr/>
          </p:nvSpPr>
          <p:spPr>
            <a:xfrm>
              <a:off x="3136413" y="1246582"/>
              <a:ext cx="2134731" cy="1251650"/>
            </a:xfrm>
            <a:prstGeom prst="roundRect">
              <a:avLst>
                <a:gd name="adj" fmla="val 10000"/>
              </a:avLst>
            </a:prstGeom>
            <a:solidFill>
              <a:srgbClr val="111C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12">
              <a:extLst>
                <a:ext uri="{FF2B5EF4-FFF2-40B4-BE49-F238E27FC236}">
                  <a16:creationId xmlns:a16="http://schemas.microsoft.com/office/drawing/2014/main" id="{84AB17CE-2AEC-4642-9114-CA66A15B635E}"/>
                </a:ext>
              </a:extLst>
            </p:cNvPr>
            <p:cNvSpPr txBox="1"/>
            <p:nvPr/>
          </p:nvSpPr>
          <p:spPr>
            <a:xfrm>
              <a:off x="3173073" y="1283242"/>
              <a:ext cx="2061411" cy="117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Total administrations/ 1,000 ED visits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5E41A2-3075-46F0-B465-2FF423BC4542}"/>
              </a:ext>
            </a:extLst>
          </p:cNvPr>
          <p:cNvGrpSpPr/>
          <p:nvPr/>
        </p:nvGrpSpPr>
        <p:grpSpPr>
          <a:xfrm>
            <a:off x="3505147" y="4290994"/>
            <a:ext cx="2134731" cy="1251650"/>
            <a:chOff x="3136413" y="2690794"/>
            <a:chExt cx="2134731" cy="12516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7E4A6EA-6E6A-461D-9EAB-A7D56BF84430}"/>
                </a:ext>
              </a:extLst>
            </p:cNvPr>
            <p:cNvSpPr/>
            <p:nvPr/>
          </p:nvSpPr>
          <p:spPr>
            <a:xfrm>
              <a:off x="3136413" y="2690794"/>
              <a:ext cx="2134731" cy="1251650"/>
            </a:xfrm>
            <a:prstGeom prst="roundRect">
              <a:avLst>
                <a:gd name="adj" fmla="val 10000"/>
              </a:avLst>
            </a:prstGeom>
            <a:solidFill>
              <a:srgbClr val="111C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14">
              <a:extLst>
                <a:ext uri="{FF2B5EF4-FFF2-40B4-BE49-F238E27FC236}">
                  <a16:creationId xmlns:a16="http://schemas.microsoft.com/office/drawing/2014/main" id="{27B332ED-A243-4837-8F3C-03BF68576103}"/>
                </a:ext>
              </a:extLst>
            </p:cNvPr>
            <p:cNvSpPr txBox="1"/>
            <p:nvPr/>
          </p:nvSpPr>
          <p:spPr>
            <a:xfrm>
              <a:off x="3173073" y="2727454"/>
              <a:ext cx="2061411" cy="117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Total number of treated pain visits/1,000 ED visits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F0D102-2B64-4185-A915-E951C67FD0E1}"/>
              </a:ext>
            </a:extLst>
          </p:cNvPr>
          <p:cNvGrpSpPr/>
          <p:nvPr/>
        </p:nvGrpSpPr>
        <p:grpSpPr>
          <a:xfrm>
            <a:off x="6106851" y="1600200"/>
            <a:ext cx="2668414" cy="4151222"/>
            <a:chOff x="5738117" y="0"/>
            <a:chExt cx="2668414" cy="415122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88B7F27-8DB7-4795-A62E-C0D3CA7847D3}"/>
                </a:ext>
              </a:extLst>
            </p:cNvPr>
            <p:cNvSpPr/>
            <p:nvPr/>
          </p:nvSpPr>
          <p:spPr>
            <a:xfrm>
              <a:off x="5738117" y="0"/>
              <a:ext cx="2668414" cy="4151222"/>
            </a:xfrm>
            <a:prstGeom prst="roundRect">
              <a:avLst>
                <a:gd name="adj" fmla="val 10000"/>
              </a:avLst>
            </a:prstGeom>
            <a:solidFill>
              <a:srgbClr val="111C4E">
                <a:alpha val="20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16">
              <a:extLst>
                <a:ext uri="{FF2B5EF4-FFF2-40B4-BE49-F238E27FC236}">
                  <a16:creationId xmlns:a16="http://schemas.microsoft.com/office/drawing/2014/main" id="{73E219A2-0B51-444E-88BA-E24F1053BE6A}"/>
                </a:ext>
              </a:extLst>
            </p:cNvPr>
            <p:cNvSpPr txBox="1"/>
            <p:nvPr/>
          </p:nvSpPr>
          <p:spPr>
            <a:xfrm>
              <a:off x="5738117" y="0"/>
              <a:ext cx="2668414" cy="1245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 dirty="0"/>
                <a:t>ED HCAHPS Responses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4361D3-6446-490F-9306-08365963631F}"/>
              </a:ext>
            </a:extLst>
          </p:cNvPr>
          <p:cNvGrpSpPr/>
          <p:nvPr/>
        </p:nvGrpSpPr>
        <p:grpSpPr>
          <a:xfrm>
            <a:off x="6373692" y="2846782"/>
            <a:ext cx="2134731" cy="1251650"/>
            <a:chOff x="6004958" y="1246582"/>
            <a:chExt cx="2134731" cy="12516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60713A8-075E-40A9-9DC9-0452605F791F}"/>
                </a:ext>
              </a:extLst>
            </p:cNvPr>
            <p:cNvSpPr/>
            <p:nvPr/>
          </p:nvSpPr>
          <p:spPr>
            <a:xfrm>
              <a:off x="6004958" y="1246582"/>
              <a:ext cx="2134731" cy="1251650"/>
            </a:xfrm>
            <a:prstGeom prst="roundRect">
              <a:avLst>
                <a:gd name="adj" fmla="val 10000"/>
              </a:avLst>
            </a:prstGeom>
            <a:solidFill>
              <a:srgbClr val="111C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1AF4F4D-C9EB-496A-9A31-EEC06F816052}"/>
                </a:ext>
              </a:extLst>
            </p:cNvPr>
            <p:cNvSpPr txBox="1"/>
            <p:nvPr/>
          </p:nvSpPr>
          <p:spPr>
            <a:xfrm>
              <a:off x="6041618" y="1283242"/>
              <a:ext cx="2061411" cy="117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How well was your pain controlled?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C0A2B3-A49B-43A0-B943-3400D61CA1EC}"/>
              </a:ext>
            </a:extLst>
          </p:cNvPr>
          <p:cNvGrpSpPr/>
          <p:nvPr/>
        </p:nvGrpSpPr>
        <p:grpSpPr>
          <a:xfrm>
            <a:off x="6373692" y="4290994"/>
            <a:ext cx="2134731" cy="1251650"/>
            <a:chOff x="6004958" y="2690794"/>
            <a:chExt cx="2134731" cy="125165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7C5D753-E24A-4009-A8F9-85B78193286B}"/>
                </a:ext>
              </a:extLst>
            </p:cNvPr>
            <p:cNvSpPr/>
            <p:nvPr/>
          </p:nvSpPr>
          <p:spPr>
            <a:xfrm>
              <a:off x="6004958" y="2690794"/>
              <a:ext cx="2134731" cy="1251650"/>
            </a:xfrm>
            <a:prstGeom prst="roundRect">
              <a:avLst>
                <a:gd name="adj" fmla="val 10000"/>
              </a:avLst>
            </a:prstGeom>
            <a:solidFill>
              <a:srgbClr val="111C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20">
              <a:extLst>
                <a:ext uri="{FF2B5EF4-FFF2-40B4-BE49-F238E27FC236}">
                  <a16:creationId xmlns:a16="http://schemas.microsoft.com/office/drawing/2014/main" id="{5089B65D-5996-474F-8BB4-384F76EDAEEB}"/>
                </a:ext>
              </a:extLst>
            </p:cNvPr>
            <p:cNvSpPr txBox="1"/>
            <p:nvPr/>
          </p:nvSpPr>
          <p:spPr>
            <a:xfrm>
              <a:off x="6041618" y="2727454"/>
              <a:ext cx="2061411" cy="117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Would you recommend this ED?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03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0B2D-1591-4907-B893-91FDE106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ED Characteristics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D4CE9E-3818-4FCB-9BE9-872909FCA6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638161"/>
              </p:ext>
            </p:extLst>
          </p:nvPr>
        </p:nvGraphicFramePr>
        <p:xfrm>
          <a:off x="0" y="1371600"/>
          <a:ext cx="3203575" cy="322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E21882-9D51-4F98-A376-3FE038243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860870"/>
              </p:ext>
            </p:extLst>
          </p:nvPr>
        </p:nvGraphicFramePr>
        <p:xfrm>
          <a:off x="3028950" y="1384702"/>
          <a:ext cx="3238498" cy="321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7E451D-6EF5-4E18-B06F-43DA5EC2D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357623"/>
              </p:ext>
            </p:extLst>
          </p:nvPr>
        </p:nvGraphicFramePr>
        <p:xfrm>
          <a:off x="6353173" y="1384702"/>
          <a:ext cx="2781302" cy="321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696FDA2-4488-4369-B0FB-704DA472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39906"/>
            <a:ext cx="4800600" cy="890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404040"/>
                </a:solidFill>
              </a:rPr>
              <a:t>Annual ED visit range: 4,164 – 59,753 (median = 26,297)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0F72D76-D65D-4EE6-8914-EABCCD333D47}"/>
              </a:ext>
            </a:extLst>
          </p:cNvPr>
          <p:cNvSpPr txBox="1">
            <a:spLocks/>
          </p:cNvSpPr>
          <p:nvPr/>
        </p:nvSpPr>
        <p:spPr>
          <a:xfrm>
            <a:off x="4953000" y="4839906"/>
            <a:ext cx="3905250" cy="890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dirty="0">
                <a:solidFill>
                  <a:srgbClr val="404040"/>
                </a:solidFill>
              </a:rPr>
              <a:t>Licensed bed range: 0 – 408 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404040"/>
                </a:solidFill>
              </a:rPr>
              <a:t>(median = 169)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EDAD42-9F65-4F15-A00E-512E30D6DFC6}"/>
              </a:ext>
            </a:extLst>
          </p:cNvPr>
          <p:cNvCxnSpPr/>
          <p:nvPr/>
        </p:nvCxnSpPr>
        <p:spPr>
          <a:xfrm>
            <a:off x="4876800" y="4826804"/>
            <a:ext cx="0" cy="890214"/>
          </a:xfrm>
          <a:prstGeom prst="line">
            <a:avLst/>
          </a:prstGeom>
          <a:ln>
            <a:solidFill>
              <a:srgbClr val="51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1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0B1E-0E09-4364-8F44-653FA56E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Results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0B2C30-E75E-47A0-B8F8-082433EF6826}"/>
              </a:ext>
            </a:extLst>
          </p:cNvPr>
          <p:cNvGrpSpPr/>
          <p:nvPr/>
        </p:nvGrpSpPr>
        <p:grpSpPr>
          <a:xfrm>
            <a:off x="3043668" y="1676402"/>
            <a:ext cx="2923126" cy="3840609"/>
            <a:chOff x="0" y="1182798"/>
            <a:chExt cx="3655659" cy="2253053"/>
          </a:xfrm>
          <a:solidFill>
            <a:srgbClr val="111C4E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3A0928-4BD6-4C07-B2E3-DFA2722C300E}"/>
                </a:ext>
              </a:extLst>
            </p:cNvPr>
            <p:cNvSpPr/>
            <p:nvPr/>
          </p:nvSpPr>
          <p:spPr>
            <a:xfrm>
              <a:off x="0" y="1272201"/>
              <a:ext cx="3655659" cy="216365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ABD4DDD-D2E4-45D5-8973-E8D82BEA2CDD}"/>
                </a:ext>
              </a:extLst>
            </p:cNvPr>
            <p:cNvSpPr txBox="1"/>
            <p:nvPr/>
          </p:nvSpPr>
          <p:spPr>
            <a:xfrm>
              <a:off x="14337" y="1182798"/>
              <a:ext cx="3511346" cy="21456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t" anchorCtr="0">
              <a:noAutofit/>
            </a:bodyPr>
            <a:lstStyle/>
            <a:p>
              <a:pPr marL="0" lvl="0" indent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800" kern="1200" dirty="0"/>
                <a:t>31% 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dirty="0"/>
                <a:t>in ALTO administration</a:t>
              </a:r>
              <a:endParaRPr lang="en-US" sz="3000" kern="1200" dirty="0"/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9E4BC2-E16F-4306-8C9B-6E743C08DC42}"/>
              </a:ext>
            </a:extLst>
          </p:cNvPr>
          <p:cNvSpPr/>
          <p:nvPr/>
        </p:nvSpPr>
        <p:spPr>
          <a:xfrm>
            <a:off x="6059449" y="1828800"/>
            <a:ext cx="3008351" cy="3688210"/>
          </a:xfrm>
          <a:prstGeom prst="roundRect">
            <a:avLst/>
          </a:prstGeom>
          <a:solidFill>
            <a:srgbClr val="0075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600" dirty="0"/>
              <a:t>35,000</a:t>
            </a:r>
          </a:p>
          <a:p>
            <a:pPr algn="ctr"/>
            <a:r>
              <a:rPr lang="en-US" sz="3000" dirty="0"/>
              <a:t>fewer projected opioid administrations </a:t>
            </a:r>
            <a:r>
              <a:rPr lang="en-US" sz="2200" dirty="0"/>
              <a:t>during the pilot than during the baseline period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76CAB4-A621-4B31-9E23-D938C6F725D8}"/>
              </a:ext>
            </a:extLst>
          </p:cNvPr>
          <p:cNvGrpSpPr/>
          <p:nvPr/>
        </p:nvGrpSpPr>
        <p:grpSpPr>
          <a:xfrm>
            <a:off x="152400" y="1828800"/>
            <a:ext cx="2810077" cy="3789223"/>
            <a:chOff x="0" y="1272201"/>
            <a:chExt cx="3655659" cy="223394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1BDF7A3-E11E-46DE-9749-3C1CF86C2DD0}"/>
                </a:ext>
              </a:extLst>
            </p:cNvPr>
            <p:cNvSpPr/>
            <p:nvPr/>
          </p:nvSpPr>
          <p:spPr>
            <a:xfrm>
              <a:off x="0" y="1272201"/>
              <a:ext cx="3655659" cy="2163650"/>
            </a:xfrm>
            <a:prstGeom prst="roundRect">
              <a:avLst/>
            </a:prstGeom>
            <a:solidFill>
              <a:srgbClr val="672D8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B24D2B86-6A3B-4271-8B31-F8F424F465F2}"/>
                </a:ext>
              </a:extLst>
            </p:cNvPr>
            <p:cNvSpPr txBox="1"/>
            <p:nvPr/>
          </p:nvSpPr>
          <p:spPr>
            <a:xfrm>
              <a:off x="105621" y="1369688"/>
              <a:ext cx="3444417" cy="2136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000" kern="1200" dirty="0"/>
                <a:t>36% 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dirty="0"/>
                <a:t>in opioid administration</a:t>
              </a:r>
              <a:endParaRPr lang="en-US" sz="3000" kern="1200" dirty="0"/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Measured in MEUs/1,000 ED visits across all 10 EDs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dirty="0"/>
                <a:t>2017 vs. 2016</a:t>
              </a:r>
              <a:endParaRPr lang="en-US" sz="1900" kern="1200" dirty="0"/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F1BB228-3E90-424F-B909-2AC28DE74ACA}"/>
              </a:ext>
            </a:extLst>
          </p:cNvPr>
          <p:cNvSpPr/>
          <p:nvPr/>
        </p:nvSpPr>
        <p:spPr>
          <a:xfrm>
            <a:off x="2073611" y="1948033"/>
            <a:ext cx="767496" cy="95003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582A1FF-20D0-4E49-A9D6-9404D5FEAAE8}"/>
              </a:ext>
            </a:extLst>
          </p:cNvPr>
          <p:cNvSpPr/>
          <p:nvPr/>
        </p:nvSpPr>
        <p:spPr>
          <a:xfrm rot="10800000">
            <a:off x="5110868" y="1948033"/>
            <a:ext cx="767496" cy="95003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794B-4FF6-4C5C-AE1D-48740046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Results – by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13DEF-6875-43A2-9D3E-82CC63F59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6" b="33217"/>
          <a:stretch/>
        </p:blipFill>
        <p:spPr>
          <a:xfrm>
            <a:off x="323850" y="1752600"/>
            <a:ext cx="8669179" cy="33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FB2B-FF87-4502-8354-185015F6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ALTO vs. Opioid Use Over Time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EFEE145-1782-4A82-8BFA-FED545656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66"/>
          <a:stretch/>
        </p:blipFill>
        <p:spPr>
          <a:xfrm>
            <a:off x="329788" y="1752600"/>
            <a:ext cx="8661811" cy="3664857"/>
          </a:xfrm>
        </p:spPr>
      </p:pic>
    </p:spTree>
    <p:extLst>
      <p:ext uri="{BB962C8B-B14F-4D97-AF65-F5344CB8AC3E}">
        <p14:creationId xmlns:p14="http://schemas.microsoft.com/office/powerpoint/2010/main" val="55872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F493-187A-4F9A-8511-8C7A7985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in Medical Administration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651C96D-4383-48FC-B03A-8CFBA7D7B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58"/>
          <a:stretch/>
        </p:blipFill>
        <p:spPr>
          <a:xfrm>
            <a:off x="2057400" y="1676400"/>
            <a:ext cx="5112394" cy="4627997"/>
          </a:xfrm>
        </p:spPr>
      </p:pic>
    </p:spTree>
    <p:extLst>
      <p:ext uri="{BB962C8B-B14F-4D97-AF65-F5344CB8AC3E}">
        <p14:creationId xmlns:p14="http://schemas.microsoft.com/office/powerpoint/2010/main" val="189556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40B3-ACE8-4AED-9438-EF1AA09A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Lidocaine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7D7D3-EC62-4452-B364-6371C73E1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20"/>
          <a:stretch/>
        </p:blipFill>
        <p:spPr>
          <a:xfrm>
            <a:off x="304800" y="2133600"/>
            <a:ext cx="8373997" cy="25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5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39D1-59C9-4214-A418-A201E870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Ketamine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DB290-F36E-4392-8AC3-CA8B4EBCB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315334" cy="23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6B42-C2C8-42EE-B5FA-A484B6F8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Opioid Epidemic in America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0D9B1E-70A1-4629-A6E0-0D1B935E1877}"/>
              </a:ext>
            </a:extLst>
          </p:cNvPr>
          <p:cNvSpPr txBox="1">
            <a:spLocks/>
          </p:cNvSpPr>
          <p:nvPr/>
        </p:nvSpPr>
        <p:spPr>
          <a:xfrm>
            <a:off x="278296" y="6553200"/>
            <a:ext cx="6753673" cy="3494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kern="1200" spc="-5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dirty="0"/>
              <a:t>Source: </a:t>
            </a:r>
            <a:r>
              <a:rPr lang="en-US" sz="1800" i="1" dirty="0"/>
              <a:t>The New York Times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9" name="Picture 8" descr="Screen Shot 2017-06-26 at 10.00.31 AM.png">
            <a:extLst>
              <a:ext uri="{FF2B5EF4-FFF2-40B4-BE49-F238E27FC236}">
                <a16:creationId xmlns:a16="http://schemas.microsoft.com/office/drawing/2014/main" id="{CC6B1351-4DA2-4858-AF67-CC5C1CE7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24000"/>
            <a:ext cx="7772400" cy="4952662"/>
          </a:xfrm>
          <a:prstGeom prst="rect">
            <a:avLst/>
          </a:prstGeom>
        </p:spPr>
      </p:pic>
      <p:pic>
        <p:nvPicPr>
          <p:cNvPr id="10" name="Picture 9" descr="Screen Shot 2017-06-26 at 10.02.28 AM.png">
            <a:extLst>
              <a:ext uri="{FF2B5EF4-FFF2-40B4-BE49-F238E27FC236}">
                <a16:creationId xmlns:a16="http://schemas.microsoft.com/office/drawing/2014/main" id="{51744061-F6B1-433D-964D-1A7D2AEF4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5" y="1168400"/>
            <a:ext cx="648929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F8D3-1044-4A90-BE39-A8043086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Acetaminophen and Ibuprofen Use</a:t>
            </a:r>
          </a:p>
        </p:txBody>
      </p:sp>
      <p:pic>
        <p:nvPicPr>
          <p:cNvPr id="4" name="Picture">
            <a:hlinkClick r:id="rId2"/>
            <a:extLst>
              <a:ext uri="{FF2B5EF4-FFF2-40B4-BE49-F238E27FC236}">
                <a16:creationId xmlns:a16="http://schemas.microsoft.com/office/drawing/2014/main" id="{ED9A2261-649B-459A-9DFF-E3E8B6AF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8193"/>
            <a:ext cx="8043862" cy="4589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7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AC4D-2B5F-4E5E-83ED-EFAAF476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Hydromorphone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A0E1-8195-4D41-A823-801189E1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7774043" cy="44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88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5D93-1CEF-4E1F-93D4-9F9AA176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Unique Visits by Diagnosis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F4186-5261-44AC-830B-4973D2BB8DBA}"/>
              </a:ext>
            </a:extLst>
          </p:cNvPr>
          <p:cNvSpPr/>
          <p:nvPr/>
        </p:nvSpPr>
        <p:spPr>
          <a:xfrm>
            <a:off x="7843079" y="2268042"/>
            <a:ext cx="238793" cy="203847"/>
          </a:xfrm>
          <a:prstGeom prst="rect">
            <a:avLst/>
          </a:prstGeom>
          <a:solidFill>
            <a:srgbClr val="80B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629B8-27FF-4C55-8F3B-2C9923BF5852}"/>
              </a:ext>
            </a:extLst>
          </p:cNvPr>
          <p:cNvSpPr/>
          <p:nvPr/>
        </p:nvSpPr>
        <p:spPr>
          <a:xfrm>
            <a:off x="7843078" y="2684527"/>
            <a:ext cx="238793" cy="203847"/>
          </a:xfrm>
          <a:prstGeom prst="rect">
            <a:avLst/>
          </a:prstGeom>
          <a:solidFill>
            <a:srgbClr val="00A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BE94A-FB18-4BD2-905D-E2AC4BE7EE26}"/>
              </a:ext>
            </a:extLst>
          </p:cNvPr>
          <p:cNvSpPr txBox="1"/>
          <p:nvPr/>
        </p:nvSpPr>
        <p:spPr>
          <a:xfrm>
            <a:off x="8081872" y="2209800"/>
            <a:ext cx="1071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ALTO</a:t>
            </a:r>
          </a:p>
          <a:p>
            <a:endParaRPr lang="en-US" sz="1400" dirty="0"/>
          </a:p>
          <a:p>
            <a:r>
              <a:rPr lang="en-US" sz="1400" dirty="0"/>
              <a:t>Opioid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895B5885-F60F-400E-B079-38490E00F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2924" r="61472" b="48638"/>
          <a:stretch/>
        </p:blipFill>
        <p:spPr>
          <a:xfrm>
            <a:off x="2362200" y="1676400"/>
            <a:ext cx="4191000" cy="360780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83F900-73A2-461C-BFBC-F292D4785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56" t="14384" r="33502" b="48190"/>
          <a:stretch/>
        </p:blipFill>
        <p:spPr>
          <a:xfrm>
            <a:off x="3658900" y="1778288"/>
            <a:ext cx="3066698" cy="3549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14FE0-0FB1-4A53-B576-A684B727D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3" t="52468" r="33664" b="8976"/>
          <a:stretch/>
        </p:blipFill>
        <p:spPr>
          <a:xfrm>
            <a:off x="3621063" y="1645604"/>
            <a:ext cx="3124200" cy="3627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1591D6-61D1-4029-AF08-30250B576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17" t="14008" r="5103" b="48471"/>
          <a:stretch/>
        </p:blipFill>
        <p:spPr>
          <a:xfrm>
            <a:off x="3658899" y="1778288"/>
            <a:ext cx="2986029" cy="3609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3998E2-0575-4A86-8BAD-ABBC529BD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4" t="52588" r="62001" b="7472"/>
          <a:stretch/>
        </p:blipFill>
        <p:spPr>
          <a:xfrm>
            <a:off x="3687791" y="1624385"/>
            <a:ext cx="3276600" cy="3828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0FB563-7AD5-4636-BF24-CA24CF8FE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77" t="53802" r="5356" b="8541"/>
          <a:stretch/>
        </p:blipFill>
        <p:spPr>
          <a:xfrm>
            <a:off x="3716765" y="1734379"/>
            <a:ext cx="3218652" cy="36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E287-E904-4862-8220-19DFF94E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Satisfaction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E367ED-19EE-4CBC-8764-5F1FAA17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799" cy="4096860"/>
          </a:xfrm>
        </p:spPr>
        <p:txBody>
          <a:bodyPr/>
          <a:lstStyle/>
          <a:p>
            <a:r>
              <a:rPr lang="en-US" dirty="0"/>
              <a:t>ED Specific HCAHPS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well was your pain controlled?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likely are you to recommend this ED?</a:t>
            </a:r>
          </a:p>
          <a:p>
            <a:endParaRPr lang="en-US" dirty="0"/>
          </a:p>
          <a:p>
            <a:pPr algn="ctr"/>
            <a:r>
              <a:rPr lang="en-US" sz="2800" dirty="0"/>
              <a:t>There were no significant differences in HCAHPS scores between the baseline and project period.</a:t>
            </a:r>
          </a:p>
        </p:txBody>
      </p:sp>
    </p:spTree>
    <p:extLst>
      <p:ext uri="{BB962C8B-B14F-4D97-AF65-F5344CB8AC3E}">
        <p14:creationId xmlns:p14="http://schemas.microsoft.com/office/powerpoint/2010/main" val="2408271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B68E-6AE7-4866-8622-3DC79166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79844D-AE13-432E-ABD3-645E2A81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600200"/>
            <a:ext cx="8686799" cy="40968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Small pilot with significant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control hospitals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Limited assessment of balancing measures: </a:t>
            </a:r>
          </a:p>
          <a:p>
            <a:pPr marL="914400" lvl="1" indent="-228600"/>
            <a:r>
              <a:rPr lang="en-US" dirty="0">
                <a:solidFill>
                  <a:srgbClr val="404040"/>
                </a:solidFill>
              </a:rPr>
              <a:t>ED length of stay</a:t>
            </a:r>
          </a:p>
          <a:p>
            <a:pPr marL="914400" lvl="1" indent="-228600"/>
            <a:r>
              <a:rPr lang="en-US" dirty="0">
                <a:solidFill>
                  <a:srgbClr val="404040"/>
                </a:solidFill>
              </a:rPr>
              <a:t>Adverse reactions or outcomes related to ALTO usage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7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4791-9BFF-4F41-A70C-AB76E494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441C25-89B2-4F6D-BD9C-D0E6653E6135}"/>
              </a:ext>
            </a:extLst>
          </p:cNvPr>
          <p:cNvSpPr/>
          <p:nvPr/>
        </p:nvSpPr>
        <p:spPr>
          <a:xfrm>
            <a:off x="152399" y="1322916"/>
            <a:ext cx="2971801" cy="2865225"/>
          </a:xfrm>
          <a:prstGeom prst="roundRect">
            <a:avLst/>
          </a:prstGeom>
          <a:solidFill>
            <a:srgbClr val="111C4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A82444-747E-4476-AE16-C4D379D8167B}"/>
              </a:ext>
            </a:extLst>
          </p:cNvPr>
          <p:cNvSpPr txBox="1"/>
          <p:nvPr/>
        </p:nvSpPr>
        <p:spPr>
          <a:xfrm>
            <a:off x="183109" y="1502664"/>
            <a:ext cx="2864892" cy="2249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algn="ctr"/>
            <a:r>
              <a:rPr lang="en-US" sz="2400" dirty="0"/>
              <a:t>Colorado ACEP </a:t>
            </a:r>
            <a:r>
              <a:rPr lang="en-US" sz="2400" i="1" dirty="0"/>
              <a:t>2017 Opioid Prescribing &amp; Treatment Guidelines </a:t>
            </a:r>
            <a:r>
              <a:rPr lang="en-US" sz="2400" dirty="0"/>
              <a:t>are effective in reducing opioid usage. </a:t>
            </a:r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FEAA2A-8B6C-4944-8291-A4AC86A50004}"/>
              </a:ext>
            </a:extLst>
          </p:cNvPr>
          <p:cNvSpPr/>
          <p:nvPr/>
        </p:nvSpPr>
        <p:spPr>
          <a:xfrm>
            <a:off x="3263040" y="1322748"/>
            <a:ext cx="2604360" cy="2865393"/>
          </a:xfrm>
          <a:prstGeom prst="roundRect">
            <a:avLst/>
          </a:prstGeom>
          <a:solidFill>
            <a:srgbClr val="00A7E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F52E89-D9B7-4233-A775-1E40AA52713F}"/>
              </a:ext>
            </a:extLst>
          </p:cNvPr>
          <p:cNvSpPr/>
          <p:nvPr/>
        </p:nvSpPr>
        <p:spPr>
          <a:xfrm>
            <a:off x="152400" y="4299947"/>
            <a:ext cx="8839199" cy="1521502"/>
          </a:xfrm>
          <a:prstGeom prst="roundRect">
            <a:avLst/>
          </a:prstGeom>
          <a:solidFill>
            <a:srgbClr val="672D8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CC5A7FDB-A649-4E57-86CA-F01DD8568B72}"/>
              </a:ext>
            </a:extLst>
          </p:cNvPr>
          <p:cNvSpPr txBox="1"/>
          <p:nvPr/>
        </p:nvSpPr>
        <p:spPr>
          <a:xfrm>
            <a:off x="150041" y="4367889"/>
            <a:ext cx="8686801" cy="13612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algn="ctr"/>
            <a:r>
              <a:rPr lang="en-US" sz="3600" dirty="0"/>
              <a:t>The Colorado Opioid Safety Pilot ED ALTO approach should be disseminated statewide. </a:t>
            </a:r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 dirty="0"/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0AA08B-96F0-4062-BE25-B23AC01C2EF9}"/>
              </a:ext>
            </a:extLst>
          </p:cNvPr>
          <p:cNvSpPr/>
          <p:nvPr/>
        </p:nvSpPr>
        <p:spPr>
          <a:xfrm>
            <a:off x="5981700" y="1288777"/>
            <a:ext cx="3009899" cy="2865393"/>
          </a:xfrm>
          <a:prstGeom prst="roundRect">
            <a:avLst/>
          </a:prstGeom>
          <a:solidFill>
            <a:srgbClr val="0075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A385ABB5-E586-4234-8717-04A571E6CAEC}"/>
              </a:ext>
            </a:extLst>
          </p:cNvPr>
          <p:cNvSpPr txBox="1"/>
          <p:nvPr/>
        </p:nvSpPr>
        <p:spPr>
          <a:xfrm>
            <a:off x="5996715" y="1650990"/>
            <a:ext cx="2842485" cy="2387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/>
            <a:r>
              <a:rPr lang="en-US" sz="2400" dirty="0"/>
              <a:t>Significant change to clinician culture regarding pain treatment. </a:t>
            </a:r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/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/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70275616-B3EC-48A4-ABAC-50F9185D272C}"/>
              </a:ext>
            </a:extLst>
          </p:cNvPr>
          <p:cNvSpPr txBox="1"/>
          <p:nvPr/>
        </p:nvSpPr>
        <p:spPr>
          <a:xfrm>
            <a:off x="3271884" y="1510667"/>
            <a:ext cx="2443116" cy="267747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/>
            <a:r>
              <a:rPr lang="en-US" sz="2400" dirty="0"/>
              <a:t>ALTOs for pain in the ED is a feasible and effective strategy. </a:t>
            </a:r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/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3156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8BB6-D411-4AE9-BC70-4B49F6E1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Colorado Opioid Safety Pilot Next Steps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05B0F26-809C-41AE-9CFD-19D1C4763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884371"/>
              </p:ext>
            </p:extLst>
          </p:nvPr>
        </p:nvGraphicFramePr>
        <p:xfrm>
          <a:off x="152400" y="1566408"/>
          <a:ext cx="8763000" cy="418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20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E5BC-8964-42BA-BB4E-CFCAF65D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ALTO Project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41D716-7A95-45B3-9943-13029AA31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712355"/>
              </p:ext>
            </p:extLst>
          </p:nvPr>
        </p:nvGraphicFramePr>
        <p:xfrm>
          <a:off x="295275" y="1676400"/>
          <a:ext cx="8592833" cy="405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902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5562-C37E-426E-978A-122986DA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ALTO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2D28FF-87EE-4AED-B184-7DFE3E1AE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711502"/>
              </p:ext>
            </p:extLst>
          </p:nvPr>
        </p:nvGraphicFramePr>
        <p:xfrm>
          <a:off x="228600" y="1600200"/>
          <a:ext cx="8686800" cy="409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809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E5BC-8964-42BA-BB4E-CFCAF65D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ALTO Work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41D716-7A95-45B3-9943-13029AA31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424061"/>
              </p:ext>
            </p:extLst>
          </p:nvPr>
        </p:nvGraphicFramePr>
        <p:xfrm>
          <a:off x="295275" y="1676400"/>
          <a:ext cx="8592833" cy="405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78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6A7C-28BD-4CC4-B055-018AB566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Toll on System</a:t>
            </a:r>
          </a:p>
        </p:txBody>
      </p:sp>
      <p:pic>
        <p:nvPicPr>
          <p:cNvPr id="4" name="Shape 174" descr="C:\Users\rdonihoo\Desktop\Pages from Opioid Slides-v6-2.jpg">
            <a:extLst>
              <a:ext uri="{FF2B5EF4-FFF2-40B4-BE49-F238E27FC236}">
                <a16:creationId xmlns:a16="http://schemas.microsoft.com/office/drawing/2014/main" id="{6C8EF0F9-48B0-46A2-BCB4-F9E20364F8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406" t="6250" r="6757" b="14063"/>
          <a:stretch/>
        </p:blipFill>
        <p:spPr>
          <a:xfrm>
            <a:off x="914400" y="1371600"/>
            <a:ext cx="6705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7B4785-E46B-4C6B-93C6-DE5D472D7871}"/>
              </a:ext>
            </a:extLst>
          </p:cNvPr>
          <p:cNvSpPr txBox="1"/>
          <p:nvPr/>
        </p:nvSpPr>
        <p:spPr>
          <a:xfrm>
            <a:off x="1143000" y="566808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Colorado Consortium for Prescription Drug Abuse Prevention</a:t>
            </a:r>
          </a:p>
        </p:txBody>
      </p:sp>
    </p:spTree>
    <p:extLst>
      <p:ext uri="{BB962C8B-B14F-4D97-AF65-F5344CB8AC3E}">
        <p14:creationId xmlns:p14="http://schemas.microsoft.com/office/powerpoint/2010/main" val="108538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E772-84FB-481C-9E6E-CC33B1F3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7224F-F1B3-44D7-AFC8-FB824BE5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3581400"/>
          </a:xfrm>
        </p:spPr>
        <p:txBody>
          <a:bodyPr>
            <a:normAutofit/>
          </a:bodyPr>
          <a:lstStyle/>
          <a:p>
            <a:pPr algn="ctr"/>
            <a:endParaRPr lang="en-US" sz="8000" dirty="0">
              <a:hlinkClick r:id="rId2"/>
            </a:endParaRPr>
          </a:p>
          <a:p>
            <a:pPr algn="ctr"/>
            <a:r>
              <a:rPr lang="en-US" sz="8000" dirty="0">
                <a:hlinkClick r:id="rId2"/>
              </a:rPr>
              <a:t>www.cha.com/ALTO</a:t>
            </a:r>
            <a:r>
              <a:rPr lang="en-US" sz="8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801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553E74C-6C41-4633-9F60-022BD6A6CF52}"/>
              </a:ext>
            </a:extLst>
          </p:cNvPr>
          <p:cNvSpPr txBox="1">
            <a:spLocks/>
          </p:cNvSpPr>
          <p:nvPr/>
        </p:nvSpPr>
        <p:spPr>
          <a:xfrm>
            <a:off x="0" y="14478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 i="1" dirty="0">
                <a:solidFill>
                  <a:srgbClr val="404040"/>
                </a:solidFill>
              </a:rPr>
              <a:t>You save lives every day … Thank you. </a:t>
            </a:r>
          </a:p>
        </p:txBody>
      </p:sp>
      <p:pic>
        <p:nvPicPr>
          <p:cNvPr id="5" name="Picture 2" descr="http://eng.sfpe.org/upload/denver_skyline.jpg">
            <a:hlinkClick r:id="rId2"/>
            <a:extLst>
              <a:ext uri="{FF2B5EF4-FFF2-40B4-BE49-F238E27FC236}">
                <a16:creationId xmlns:a16="http://schemas.microsoft.com/office/drawing/2014/main" id="{8C2F3B9D-87FA-41DF-B59D-5506E76797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564104" cy="270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8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0E6F-A103-4B46-AC8B-211F2034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Disease of Addiction</a:t>
            </a:r>
          </a:p>
        </p:txBody>
      </p:sp>
      <p:pic>
        <p:nvPicPr>
          <p:cNvPr id="4" name="Shape 119" descr="Image result for brain black and white">
            <a:extLst>
              <a:ext uri="{FF2B5EF4-FFF2-40B4-BE49-F238E27FC236}">
                <a16:creationId xmlns:a16="http://schemas.microsoft.com/office/drawing/2014/main" id="{1CF236B9-0964-4666-80D0-34793136E3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0971" b="15200"/>
          <a:stretch/>
        </p:blipFill>
        <p:spPr>
          <a:xfrm>
            <a:off x="2481957" y="1371600"/>
            <a:ext cx="418008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21">
            <a:extLst>
              <a:ext uri="{FF2B5EF4-FFF2-40B4-BE49-F238E27FC236}">
                <a16:creationId xmlns:a16="http://schemas.microsoft.com/office/drawing/2014/main" id="{3DB8E829-2310-4CEC-9937-97F84646C0ED}"/>
              </a:ext>
            </a:extLst>
          </p:cNvPr>
          <p:cNvSpPr txBox="1"/>
          <p:nvPr/>
        </p:nvSpPr>
        <p:spPr>
          <a:xfrm>
            <a:off x="36600" y="4789650"/>
            <a:ext cx="9107400" cy="1534950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u="sng" dirty="0">
                <a:solidFill>
                  <a:srgbClr val="404040"/>
                </a:solidFill>
                <a:latin typeface="Archivo Black"/>
                <a:ea typeface="Archivo Black"/>
                <a:cs typeface="Archivo Black"/>
                <a:sym typeface="Archivo Black"/>
              </a:rPr>
              <a:t>A MEDICAL DISEASE </a:t>
            </a:r>
          </a:p>
          <a:p>
            <a:pPr algn="ctr">
              <a:lnSpc>
                <a:spcPct val="115000"/>
              </a:lnSpc>
            </a:pPr>
            <a:r>
              <a:rPr lang="en-US" sz="2000" b="1" dirty="0">
                <a:solidFill>
                  <a:srgbClr val="404040"/>
                </a:solidFill>
                <a:latin typeface="Archivo Black"/>
                <a:ea typeface="Archivo Black"/>
                <a:cs typeface="Archivo Black"/>
                <a:sym typeface="Archivo Black"/>
              </a:rPr>
              <a:t>DRUG SEEKING IS COMPULSIVE. DIFFICULT TO CONTROL. ADDICTION &gt; CONSEQUENCE. </a:t>
            </a:r>
            <a:br>
              <a:rPr lang="en-US" sz="2400" b="1" dirty="0">
                <a:solidFill>
                  <a:srgbClr val="404040"/>
                </a:solidFill>
                <a:latin typeface="Archivo Black"/>
                <a:ea typeface="Archivo Black"/>
                <a:cs typeface="Archivo Black"/>
                <a:sym typeface="Archivo Black"/>
              </a:rPr>
            </a:br>
            <a:r>
              <a:rPr lang="en-US" sz="2000" b="1" dirty="0">
                <a:solidFill>
                  <a:srgbClr val="40404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RELAPSING &amp; REMITTING. </a:t>
            </a: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5203B8BF-BD95-452B-B897-37B63C16CBE4}"/>
              </a:ext>
            </a:extLst>
          </p:cNvPr>
          <p:cNvSpPr txBox="1"/>
          <p:nvPr/>
        </p:nvSpPr>
        <p:spPr>
          <a:xfrm>
            <a:off x="10886" y="1495800"/>
            <a:ext cx="2351314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404040"/>
                </a:solidFill>
                <a:latin typeface="Archivo Black"/>
                <a:ea typeface="Archivo Black"/>
                <a:cs typeface="Archivo Black"/>
                <a:sym typeface="Archivo Black"/>
              </a:rPr>
              <a:t>ENDORPHINS</a:t>
            </a:r>
          </a:p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404040"/>
                </a:solidFill>
                <a:latin typeface="Archivo Black"/>
                <a:ea typeface="Archivo Black"/>
                <a:cs typeface="Archivo Black"/>
                <a:sym typeface="Archivo Black"/>
              </a:rPr>
              <a:t>DYNORPHINS</a:t>
            </a:r>
          </a:p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404040"/>
                </a:solidFill>
                <a:latin typeface="Archivo Black"/>
                <a:ea typeface="Archivo Black"/>
                <a:cs typeface="Archivo Black"/>
                <a:sym typeface="Archivo Black"/>
              </a:rPr>
              <a:t>DOPAMINE</a:t>
            </a:r>
          </a:p>
          <a:p>
            <a:pPr algn="ctr">
              <a:lnSpc>
                <a:spcPct val="115000"/>
              </a:lnSpc>
            </a:pPr>
            <a:r>
              <a:rPr lang="en-US" sz="2400" b="1" u="sng" dirty="0">
                <a:solidFill>
                  <a:srgbClr val="40404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REWARD SYSTEM MALFUNCTION</a:t>
            </a:r>
          </a:p>
        </p:txBody>
      </p:sp>
      <p:sp>
        <p:nvSpPr>
          <p:cNvPr id="8" name="Shape 123">
            <a:extLst>
              <a:ext uri="{FF2B5EF4-FFF2-40B4-BE49-F238E27FC236}">
                <a16:creationId xmlns:a16="http://schemas.microsoft.com/office/drawing/2014/main" id="{5357A7D8-D6BC-41D2-9668-32A98A782C0D}"/>
              </a:ext>
            </a:extLst>
          </p:cNvPr>
          <p:cNvSpPr txBox="1"/>
          <p:nvPr/>
        </p:nvSpPr>
        <p:spPr>
          <a:xfrm>
            <a:off x="6705600" y="1617825"/>
            <a:ext cx="2398750" cy="107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404040"/>
                </a:solidFill>
                <a:latin typeface="Archivo Black"/>
                <a:ea typeface="Archivo Black"/>
                <a:cs typeface="Archivo Black"/>
                <a:sym typeface="Archivo Black"/>
              </a:rPr>
              <a:t>USE TO: </a:t>
            </a:r>
          </a:p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404040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</a:p>
          <a:p>
            <a:pPr algn="ctr">
              <a:lnSpc>
                <a:spcPct val="115000"/>
              </a:lnSpc>
            </a:pPr>
            <a:endParaRPr sz="2400" b="1" dirty="0">
              <a:solidFill>
                <a:srgbClr val="40404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D8F65814-8E8C-404F-94A7-3E25E53F84AC}"/>
              </a:ext>
            </a:extLst>
          </p:cNvPr>
          <p:cNvSpPr/>
          <p:nvPr/>
        </p:nvSpPr>
        <p:spPr>
          <a:xfrm>
            <a:off x="6920437" y="2030525"/>
            <a:ext cx="1955100" cy="802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>
                <a:latin typeface="Archivo Black"/>
                <a:ea typeface="Archivo Black"/>
                <a:cs typeface="Archivo Black"/>
                <a:sym typeface="Archivo Black"/>
              </a:rPr>
              <a:t>GET HIGH</a:t>
            </a:r>
          </a:p>
        </p:txBody>
      </p:sp>
      <p:sp>
        <p:nvSpPr>
          <p:cNvPr id="10" name="Shape 125">
            <a:extLst>
              <a:ext uri="{FF2B5EF4-FFF2-40B4-BE49-F238E27FC236}">
                <a16:creationId xmlns:a16="http://schemas.microsoft.com/office/drawing/2014/main" id="{D5AADFC8-02AA-4710-91BB-2273A023748F}"/>
              </a:ext>
            </a:extLst>
          </p:cNvPr>
          <p:cNvSpPr/>
          <p:nvPr/>
        </p:nvSpPr>
        <p:spPr>
          <a:xfrm>
            <a:off x="6847087" y="2925000"/>
            <a:ext cx="2124300" cy="9435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>
                <a:latin typeface="Archivo Black"/>
                <a:ea typeface="Archivo Black"/>
                <a:cs typeface="Archivo Black"/>
                <a:sym typeface="Archivo Black"/>
              </a:rPr>
              <a:t>FEEL NORMAL</a:t>
            </a:r>
          </a:p>
        </p:txBody>
      </p:sp>
      <p:sp>
        <p:nvSpPr>
          <p:cNvPr id="11" name="Shape 126">
            <a:extLst>
              <a:ext uri="{FF2B5EF4-FFF2-40B4-BE49-F238E27FC236}">
                <a16:creationId xmlns:a16="http://schemas.microsoft.com/office/drawing/2014/main" id="{B5F9AA8B-0CDF-4B05-AE7D-D250C0BD51A5}"/>
              </a:ext>
            </a:extLst>
          </p:cNvPr>
          <p:cNvSpPr/>
          <p:nvPr/>
        </p:nvSpPr>
        <p:spPr>
          <a:xfrm>
            <a:off x="6858000" y="3915600"/>
            <a:ext cx="2124300" cy="65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>
                <a:latin typeface="Archivo Black"/>
                <a:ea typeface="Archivo Black"/>
                <a:cs typeface="Archivo Black"/>
                <a:sym typeface="Archivo Black"/>
              </a:rPr>
              <a:t>NOT FEEL SICK</a:t>
            </a:r>
          </a:p>
        </p:txBody>
      </p:sp>
      <p:sp>
        <p:nvSpPr>
          <p:cNvPr id="12" name="Shape 126">
            <a:extLst>
              <a:ext uri="{FF2B5EF4-FFF2-40B4-BE49-F238E27FC236}">
                <a16:creationId xmlns:a16="http://schemas.microsoft.com/office/drawing/2014/main" id="{2F869667-1749-481D-A47E-B199176F29A7}"/>
              </a:ext>
            </a:extLst>
          </p:cNvPr>
          <p:cNvSpPr/>
          <p:nvPr/>
        </p:nvSpPr>
        <p:spPr>
          <a:xfrm>
            <a:off x="2895600" y="3352800"/>
            <a:ext cx="3398002" cy="1373800"/>
          </a:xfrm>
          <a:prstGeom prst="rect">
            <a:avLst/>
          </a:prstGeom>
          <a:solidFill>
            <a:srgbClr val="FF0000">
              <a:alpha val="64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3600" dirty="0">
                <a:latin typeface="Archivo Black"/>
                <a:ea typeface="Archivo Black"/>
                <a:cs typeface="Archivo Black"/>
                <a:sym typeface="Archivo Black"/>
              </a:rPr>
              <a:t>BRAIN </a:t>
            </a:r>
          </a:p>
          <a:p>
            <a:pPr algn="ctr"/>
            <a:r>
              <a:rPr lang="en-US" sz="3600" dirty="0">
                <a:latin typeface="Archivo Black"/>
                <a:ea typeface="Archivo Black"/>
                <a:cs typeface="Archivo Black"/>
                <a:sym typeface="Archivo Black"/>
              </a:rPr>
              <a:t>FAILURE!</a:t>
            </a:r>
          </a:p>
        </p:txBody>
      </p:sp>
    </p:spTree>
    <p:extLst>
      <p:ext uri="{BB962C8B-B14F-4D97-AF65-F5344CB8AC3E}">
        <p14:creationId xmlns:p14="http://schemas.microsoft.com/office/powerpoint/2010/main" val="38716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BE9A-75EC-4EA6-9E47-686D80F5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Epidemic in Colorado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6D427-FFB0-46AD-A0E5-8A20E9827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905000"/>
            <a:ext cx="8686799" cy="3962400"/>
          </a:xfrm>
        </p:spPr>
        <p:txBody>
          <a:bodyPr>
            <a:normAutofit/>
          </a:bodyPr>
          <a:lstStyle/>
          <a:p>
            <a:pPr marL="230188" indent="-230188">
              <a:buClr>
                <a:srgbClr val="4ABDE8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Colorado is </a:t>
            </a:r>
            <a:r>
              <a:rPr lang="en-US" sz="2800" b="1" dirty="0"/>
              <a:t>#12 </a:t>
            </a:r>
            <a:r>
              <a:rPr lang="en-US" sz="2800" dirty="0"/>
              <a:t>in the country for misuse and abuse of prescription opioids.</a:t>
            </a:r>
          </a:p>
          <a:p>
            <a:pPr marL="230188" indent="-230188">
              <a:buClr>
                <a:srgbClr val="4ABDE8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Four out of 10 of Coloradan adults admit to misuse of prescription medication, primarily pain killers.</a:t>
            </a:r>
          </a:p>
          <a:p>
            <a:pPr marL="230188" indent="-230188">
              <a:buClr>
                <a:srgbClr val="4ABDE8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Colorado death rate from opioid overdose tops the national average.</a:t>
            </a:r>
          </a:p>
          <a:p>
            <a:pPr marL="230188" indent="-230188">
              <a:buClr>
                <a:srgbClr val="4ABDE8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Roughly two-thirds of overdose deaths are from pharmaceuticals, and one-third are from heroin.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ClrTx/>
              <a:buNone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0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88C2-9152-4275-91BB-A51162E4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Call to Action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4AEA0A3-9886-4D6E-85FC-6EB2711E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There is a solution.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In Colorado, there is a coordinated response.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There is something that </a:t>
            </a:r>
            <a:r>
              <a:rPr lang="en-US" b="1" u="sng" dirty="0"/>
              <a:t>you can do.</a:t>
            </a:r>
            <a:endParaRPr lang="en-US" dirty="0"/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Together we can address the opioid epidemic through the ED!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7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4990" y="2895600"/>
            <a:ext cx="7471210" cy="1860023"/>
          </a:xfrm>
        </p:spPr>
        <p:txBody>
          <a:bodyPr>
            <a:normAutofit/>
          </a:bodyPr>
          <a:lstStyle/>
          <a:p>
            <a:r>
              <a:rPr lang="en-US" dirty="0"/>
              <a:t>Guidelines for Opioid Use in the ED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Colorado ALTO Project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</a:t>
            </a:r>
          </a:p>
        </p:txBody>
      </p:sp>
      <p:pic>
        <p:nvPicPr>
          <p:cNvPr id="6" name="Picture 2" descr="Site logo">
            <a:extLst>
              <a:ext uri="{FF2B5EF4-FFF2-40B4-BE49-F238E27FC236}">
                <a16:creationId xmlns:a16="http://schemas.microsoft.com/office/drawing/2014/main" id="{6185FA3C-ACBC-4C23-A5EC-0AF54586F1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7091"/>
            <a:ext cx="2887007" cy="7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oloradoena.homestead.com/2011_Website/Images/coloena.JPG">
            <a:extLst>
              <a:ext uri="{FF2B5EF4-FFF2-40B4-BE49-F238E27FC236}">
                <a16:creationId xmlns:a16="http://schemas.microsoft.com/office/drawing/2014/main" id="{8B9DA5EF-FA81-4DC7-A5F0-CFE2D0372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3733800"/>
            <a:ext cx="2382182" cy="16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333DABD-DB4E-4AA2-AD54-F459CE1ED366}"/>
              </a:ext>
            </a:extLst>
          </p:cNvPr>
          <p:cNvGrpSpPr/>
          <p:nvPr/>
        </p:nvGrpSpPr>
        <p:grpSpPr>
          <a:xfrm>
            <a:off x="4800600" y="1853548"/>
            <a:ext cx="3381526" cy="1405555"/>
            <a:chOff x="5000475" y="1785220"/>
            <a:chExt cx="3381526" cy="14055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BEA39-7E75-4B24-BF86-3DCB1556F279}"/>
                </a:ext>
              </a:extLst>
            </p:cNvPr>
            <p:cNvSpPr/>
            <p:nvPr/>
          </p:nvSpPr>
          <p:spPr>
            <a:xfrm>
              <a:off x="5000475" y="1828800"/>
              <a:ext cx="3381526" cy="13018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10" descr="Telligen">
              <a:extLst>
                <a:ext uri="{FF2B5EF4-FFF2-40B4-BE49-F238E27FC236}">
                  <a16:creationId xmlns:a16="http://schemas.microsoft.com/office/drawing/2014/main" id="{F74EAB83-4CD5-4675-ADFA-F091350BE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785220"/>
              <a:ext cx="3048000" cy="140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5277FC-8289-429F-91D0-5F4539022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83" y="3923269"/>
            <a:ext cx="5038024" cy="13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8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DA92-AD79-4240-AA60-0AFA0467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A29199-BEB2-46FF-9211-1018DF81D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675651"/>
              </p:ext>
            </p:extLst>
          </p:nvPr>
        </p:nvGraphicFramePr>
        <p:xfrm>
          <a:off x="295275" y="1676400"/>
          <a:ext cx="8592833" cy="405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6599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4ABDE8"/>
      </a:accent1>
      <a:accent2>
        <a:srgbClr val="0E2144"/>
      </a:accent2>
      <a:accent3>
        <a:srgbClr val="A6D30B"/>
      </a:accent3>
      <a:accent4>
        <a:srgbClr val="515B61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09F7C30CE4F47AA48BDC85A05A7F5" ma:contentTypeVersion="8" ma:contentTypeDescription="Create a new document." ma:contentTypeScope="" ma:versionID="62b5be9e5f1c5178a6dff4a978a35840">
  <xsd:schema xmlns:xsd="http://www.w3.org/2001/XMLSchema" xmlns:xs="http://www.w3.org/2001/XMLSchema" xmlns:p="http://schemas.microsoft.com/office/2006/metadata/properties" xmlns:ns2="b7d17d27-7c21-46f2-8ebc-a4358db84241" xmlns:ns3="52f41ad7-8b0a-4b71-b5ed-8a0b7e2514eb" targetNamespace="http://schemas.microsoft.com/office/2006/metadata/properties" ma:root="true" ma:fieldsID="c3a25361f28ea977fc6da1ccab08a74b" ns2:_="" ns3:_="">
    <xsd:import namespace="b7d17d27-7c21-46f2-8ebc-a4358db84241"/>
    <xsd:import namespace="52f41ad7-8b0a-4b71-b5ed-8a0b7e2514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7d27-7c21-46f2-8ebc-a4358db842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41ad7-8b0a-4b71-b5ed-8a0b7e251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DAC727-BE99-4473-B5C3-BB0442A914F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f41ad7-8b0a-4b71-b5ed-8a0b7e2514eb"/>
    <ds:schemaRef ds:uri="http://purl.org/dc/terms/"/>
    <ds:schemaRef ds:uri="b7d17d27-7c21-46f2-8ebc-a4358db8424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E26BFE-D694-4F94-80B6-64ED8E74EF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7d27-7c21-46f2-8ebc-a4358db84241"/>
    <ds:schemaRef ds:uri="52f41ad7-8b0a-4b71-b5ed-8a0b7e251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5A28B9-24B9-4C12-A173-980968DCF6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606</TotalTime>
  <Words>812</Words>
  <Application>Microsoft Office PowerPoint</Application>
  <PresentationFormat>On-screen Show (4:3)</PresentationFormat>
  <Paragraphs>153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Archivo Black</vt:lpstr>
      <vt:lpstr>Arial</vt:lpstr>
      <vt:lpstr>Calibri</vt:lpstr>
      <vt:lpstr>Calibri Light</vt:lpstr>
      <vt:lpstr>Cambria</vt:lpstr>
      <vt:lpstr>Cambria Math</vt:lpstr>
      <vt:lpstr>Retrospect</vt:lpstr>
      <vt:lpstr>PowerPoint Presentation</vt:lpstr>
      <vt:lpstr>The Opioid Epidemic in America</vt:lpstr>
      <vt:lpstr>Additional Toll on System</vt:lpstr>
      <vt:lpstr>The Disease of Addiction</vt:lpstr>
      <vt:lpstr>The Epidemic in Colorado </vt:lpstr>
      <vt:lpstr>A Call to Action</vt:lpstr>
      <vt:lpstr>The Colorado ALTO Project</vt:lpstr>
      <vt:lpstr>Partners</vt:lpstr>
      <vt:lpstr>Background</vt:lpstr>
      <vt:lpstr>Colorado ACEP Guidelines</vt:lpstr>
      <vt:lpstr>ALTOs – Colorado ACEP Guidance</vt:lpstr>
      <vt:lpstr>Measures</vt:lpstr>
      <vt:lpstr>Participating ED Characteristics</vt:lpstr>
      <vt:lpstr>Overall Results</vt:lpstr>
      <vt:lpstr>Overall Results – by Site</vt:lpstr>
      <vt:lpstr>ALTO vs. Opioid Use Over Time</vt:lpstr>
      <vt:lpstr>Change in Medical Administration</vt:lpstr>
      <vt:lpstr>Lidocaine Use</vt:lpstr>
      <vt:lpstr>Ketamine Use</vt:lpstr>
      <vt:lpstr>Acetaminophen and Ibuprofen Use</vt:lpstr>
      <vt:lpstr>Hydromorphone Use</vt:lpstr>
      <vt:lpstr>Total Unique Visits by Diagnosis</vt:lpstr>
      <vt:lpstr>Patient Satisfaction </vt:lpstr>
      <vt:lpstr>Limitations</vt:lpstr>
      <vt:lpstr>Conclusions</vt:lpstr>
      <vt:lpstr>Colorado Opioid Safety Pilot Next Steps</vt:lpstr>
      <vt:lpstr>Colorado ALTO Project</vt:lpstr>
      <vt:lpstr>Colorado ALTO Project</vt:lpstr>
      <vt:lpstr>Federal ALTO Work</vt:lpstr>
      <vt:lpstr>Resources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Welch</dc:creator>
  <cp:lastModifiedBy>Cara Welch</cp:lastModifiedBy>
  <cp:revision>91</cp:revision>
  <dcterms:created xsi:type="dcterms:W3CDTF">2015-04-02T18:29:14Z</dcterms:created>
  <dcterms:modified xsi:type="dcterms:W3CDTF">2018-07-11T13:39:08Z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0x01010086D09F7C30CE4F47AA48BDC85A05A7F5</vt:lpwstr>
  </property>
</Properties>
</file>