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8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4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6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2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2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1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8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6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7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A0B5-3B4E-4BB8-9C14-1BA37885413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DBEDA-BAC3-4E33-9F68-9C5C77B1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0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wallpapercave.com/wp/VX67mp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262" y="-76200"/>
            <a:ext cx="9223262" cy="743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-76200"/>
            <a:ext cx="975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Save the Date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2019 A2Q Fall Meeting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38" y="1371600"/>
            <a:ext cx="92232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October 27-29 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Boston Loews Hotel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Boston, MA</a:t>
            </a: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en-US" sz="2800" b="1" dirty="0">
                <a:solidFill>
                  <a:schemeClr val="bg1"/>
                </a:solidFill>
              </a:rPr>
              <a:t>www.loewshotels.com/boston-hotel</a:t>
            </a:r>
          </a:p>
        </p:txBody>
      </p:sp>
      <p:pic>
        <p:nvPicPr>
          <p:cNvPr id="9" name="Picture 8" descr="http://mhaint/commTools/logo/MHA_Horiz_Hires_RGB_201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020" y="6221730"/>
            <a:ext cx="3141980" cy="6362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4135120" y="6341864"/>
            <a:ext cx="186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cap="small" dirty="0">
                <a:solidFill>
                  <a:schemeClr val="bg1"/>
                </a:solidFill>
              </a:rPr>
              <a:t>Hosted by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059269"/>
            <a:ext cx="2956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small" dirty="0">
                <a:solidFill>
                  <a:schemeClr val="bg1"/>
                </a:solidFill>
              </a:rPr>
              <a:t>Registration details and agenda will be available soon.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325070"/>
            <a:ext cx="2523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small" dirty="0">
                <a:solidFill>
                  <a:schemeClr val="bg1"/>
                </a:solidFill>
              </a:rPr>
              <a:t>For questions, contact:</a:t>
            </a:r>
          </a:p>
          <a:p>
            <a:r>
              <a:rPr lang="en-US" dirty="0">
                <a:solidFill>
                  <a:schemeClr val="bg1"/>
                </a:solidFill>
              </a:rPr>
              <a:t>pnoga@mhalink.org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14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Ryan</dc:creator>
  <cp:lastModifiedBy>John Savage</cp:lastModifiedBy>
  <cp:revision>8</cp:revision>
  <dcterms:created xsi:type="dcterms:W3CDTF">2018-09-27T19:36:37Z</dcterms:created>
  <dcterms:modified xsi:type="dcterms:W3CDTF">2018-10-01T14:57:05Z</dcterms:modified>
</cp:coreProperties>
</file>